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imo Soto" userId="a8a3502d95073018" providerId="LiveId" clId="{45505D8B-FBEB-4D9A-8829-4594994BA47E}"/>
    <pc:docChg chg="custSel modSld">
      <pc:chgData name="Maximo Soto" userId="a8a3502d95073018" providerId="LiveId" clId="{45505D8B-FBEB-4D9A-8829-4594994BA47E}" dt="2026-08-01T19:48:01.595" v="89" actId="122"/>
      <pc:docMkLst>
        <pc:docMk/>
      </pc:docMkLst>
      <pc:sldChg chg="delSp modSp mod">
        <pc:chgData name="Maximo Soto" userId="a8a3502d95073018" providerId="LiveId" clId="{45505D8B-FBEB-4D9A-8829-4594994BA47E}" dt="2026-08-01T19:46:30.222" v="26" actId="27636"/>
        <pc:sldMkLst>
          <pc:docMk/>
          <pc:sldMk cId="0" sldId="256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6"/>
            <ac:spMk id="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6"/>
            <ac:spMk id="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6"/>
            <ac:spMk id="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22" v="26" actId="276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6"/>
            <ac:spMk id="8" creationId="{00000000-0000-0000-0000-000000000000}"/>
          </ac:spMkLst>
        </pc:spChg>
        <pc:spChg chg="del">
          <ac:chgData name="Maximo Soto" userId="a8a3502d95073018" providerId="LiveId" clId="{45505D8B-FBEB-4D9A-8829-4594994BA47E}" dt="2026-08-01T19:45:07.411" v="0" actId="478"/>
          <ac:spMkLst>
            <pc:docMk/>
            <pc:sldMk cId="0" sldId="256"/>
            <ac:spMk id="9" creationId="{00000000-0000-0000-0000-000000000000}"/>
          </ac:spMkLst>
        </pc:spChg>
      </pc:sldChg>
      <pc:sldChg chg="modSp mod">
        <pc:chgData name="Maximo Soto" userId="a8a3502d95073018" providerId="LiveId" clId="{45505D8B-FBEB-4D9A-8829-4594994BA47E}" dt="2026-08-01T19:46:30.236" v="28" actId="27636"/>
        <pc:sldMkLst>
          <pc:docMk/>
          <pc:sldMk cId="0" sldId="257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1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1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1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1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2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7"/>
            <ac:spMk id="2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36" v="28" actId="27636"/>
          <ac:spMkLst>
            <pc:docMk/>
            <pc:sldMk cId="0" sldId="257"/>
            <ac:spMk id="2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32" v="27" actId="27636"/>
          <ac:spMkLst>
            <pc:docMk/>
            <pc:sldMk cId="0" sldId="257"/>
            <ac:spMk id="26" creationId="{00000000-0000-0000-0000-000000000000}"/>
          </ac:spMkLst>
        </pc:spChg>
      </pc:sldChg>
      <pc:sldChg chg="addSp delSp modSp mod">
        <pc:chgData name="Maximo Soto" userId="a8a3502d95073018" providerId="LiveId" clId="{45505D8B-FBEB-4D9A-8829-4594994BA47E}" dt="2026-08-01T19:48:01.595" v="89" actId="122"/>
        <pc:sldMkLst>
          <pc:docMk/>
          <pc:sldMk cId="0" sldId="258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1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1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1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1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1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8"/>
            <ac:spMk id="1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8:01.595" v="89" actId="122"/>
          <ac:spMkLst>
            <pc:docMk/>
            <pc:sldMk cId="0" sldId="258"/>
            <ac:spMk id="1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46" v="30" actId="27636"/>
          <ac:spMkLst>
            <pc:docMk/>
            <pc:sldMk cId="0" sldId="258"/>
            <ac:spMk id="2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42" v="29" actId="27636"/>
          <ac:spMkLst>
            <pc:docMk/>
            <pc:sldMk cId="0" sldId="258"/>
            <ac:spMk id="22" creationId="{00000000-0000-0000-0000-000000000000}"/>
          </ac:spMkLst>
        </pc:spChg>
        <pc:picChg chg="del">
          <ac:chgData name="Maximo Soto" userId="a8a3502d95073018" providerId="LiveId" clId="{45505D8B-FBEB-4D9A-8829-4594994BA47E}" dt="2026-08-01T19:45:52.402" v="5" actId="478"/>
          <ac:picMkLst>
            <pc:docMk/>
            <pc:sldMk cId="0" sldId="258"/>
            <ac:picMk id="20" creationId="{00000000-0000-0000-0000-000000000000}"/>
          </ac:picMkLst>
        </pc:picChg>
        <pc:picChg chg="add mod">
          <ac:chgData name="Maximo Soto" userId="a8a3502d95073018" providerId="LiveId" clId="{45505D8B-FBEB-4D9A-8829-4594994BA47E}" dt="2026-08-01T19:45:59.425" v="8" actId="1076"/>
          <ac:picMkLst>
            <pc:docMk/>
            <pc:sldMk cId="0" sldId="258"/>
            <ac:picMk id="24" creationId="{DF546133-D3A8-D916-4258-FE4C6D094076}"/>
          </ac:picMkLst>
        </pc:picChg>
      </pc:sldChg>
      <pc:sldChg chg="modSp mod">
        <pc:chgData name="Maximo Soto" userId="a8a3502d95073018" providerId="LiveId" clId="{45505D8B-FBEB-4D9A-8829-4594994BA47E}" dt="2026-08-01T19:47:48.391" v="83" actId="14100"/>
        <pc:sldMkLst>
          <pc:docMk/>
          <pc:sldMk cId="0" sldId="259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1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59"/>
            <ac:spMk id="1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51" v="31" actId="27636"/>
          <ac:spMkLst>
            <pc:docMk/>
            <pc:sldMk cId="0" sldId="259"/>
            <ac:spMk id="1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55" v="32" actId="27636"/>
          <ac:spMkLst>
            <pc:docMk/>
            <pc:sldMk cId="0" sldId="259"/>
            <ac:spMk id="18" creationId="{00000000-0000-0000-0000-000000000000}"/>
          </ac:spMkLst>
        </pc:spChg>
        <pc:picChg chg="mod">
          <ac:chgData name="Maximo Soto" userId="a8a3502d95073018" providerId="LiveId" clId="{45505D8B-FBEB-4D9A-8829-4594994BA47E}" dt="2026-08-01T19:47:44.071" v="81" actId="14100"/>
          <ac:picMkLst>
            <pc:docMk/>
            <pc:sldMk cId="0" sldId="259"/>
            <ac:picMk id="6" creationId="{00000000-0000-0000-0000-000000000000}"/>
          </ac:picMkLst>
        </pc:picChg>
        <pc:picChg chg="mod">
          <ac:chgData name="Maximo Soto" userId="a8a3502d95073018" providerId="LiveId" clId="{45505D8B-FBEB-4D9A-8829-4594994BA47E}" dt="2026-08-01T19:47:46.031" v="82" actId="14100"/>
          <ac:picMkLst>
            <pc:docMk/>
            <pc:sldMk cId="0" sldId="259"/>
            <ac:picMk id="10" creationId="{00000000-0000-0000-0000-000000000000}"/>
          </ac:picMkLst>
        </pc:picChg>
        <pc:picChg chg="mod">
          <ac:chgData name="Maximo Soto" userId="a8a3502d95073018" providerId="LiveId" clId="{45505D8B-FBEB-4D9A-8829-4594994BA47E}" dt="2026-08-01T19:47:48.391" v="83" actId="14100"/>
          <ac:picMkLst>
            <pc:docMk/>
            <pc:sldMk cId="0" sldId="259"/>
            <ac:picMk id="14" creationId="{00000000-0000-0000-0000-000000000000}"/>
          </ac:picMkLst>
        </pc:picChg>
      </pc:sldChg>
      <pc:sldChg chg="modSp mod">
        <pc:chgData name="Maximo Soto" userId="a8a3502d95073018" providerId="LiveId" clId="{45505D8B-FBEB-4D9A-8829-4594994BA47E}" dt="2026-08-01T19:46:30.265" v="35" actId="27636"/>
        <pc:sldMkLst>
          <pc:docMk/>
          <pc:sldMk cId="0" sldId="260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63" v="34" actId="27636"/>
          <ac:spMkLst>
            <pc:docMk/>
            <pc:sldMk cId="0" sldId="260"/>
            <ac:spMk id="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1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1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0"/>
            <ac:spMk id="1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62" v="33" actId="2763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65" v="35" actId="27636"/>
          <ac:spMkLst>
            <pc:docMk/>
            <pc:sldMk cId="0" sldId="260"/>
            <ac:spMk id="19" creationId="{00000000-0000-0000-0000-000000000000}"/>
          </ac:spMkLst>
        </pc:spChg>
      </pc:sldChg>
      <pc:sldChg chg="modSp mod">
        <pc:chgData name="Maximo Soto" userId="a8a3502d95073018" providerId="LiveId" clId="{45505D8B-FBEB-4D9A-8829-4594994BA47E}" dt="2026-08-01T19:46:30.277" v="39" actId="27636"/>
        <pc:sldMkLst>
          <pc:docMk/>
          <pc:sldMk cId="0" sldId="261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76" v="38" actId="27636"/>
          <ac:spMkLst>
            <pc:docMk/>
            <pc:sldMk cId="0" sldId="261"/>
            <ac:spMk id="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1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72" v="36" actId="2763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1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1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1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1"/>
            <ac:spMk id="2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77" v="39" actId="27636"/>
          <ac:spMkLst>
            <pc:docMk/>
            <pc:sldMk cId="0" sldId="261"/>
            <ac:spMk id="2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73" v="37" actId="27636"/>
          <ac:spMkLst>
            <pc:docMk/>
            <pc:sldMk cId="0" sldId="261"/>
            <ac:spMk id="22" creationId="{00000000-0000-0000-0000-000000000000}"/>
          </ac:spMkLst>
        </pc:spChg>
      </pc:sldChg>
      <pc:sldChg chg="modSp mod">
        <pc:chgData name="Maximo Soto" userId="a8a3502d95073018" providerId="LiveId" clId="{45505D8B-FBEB-4D9A-8829-4594994BA47E}" dt="2026-08-01T19:46:30.297" v="48" actId="27636"/>
        <pc:sldMkLst>
          <pc:docMk/>
          <pc:sldMk cId="0" sldId="262"/>
        </pc:sldMkLst>
        <pc:spChg chg="mod">
          <ac:chgData name="Maximo Soto" userId="a8a3502d95073018" providerId="LiveId" clId="{45505D8B-FBEB-4D9A-8829-4594994BA47E}" dt="2026-08-01T19:46:30.295" v="47" actId="27636"/>
          <ac:spMkLst>
            <pc:docMk/>
            <pc:sldMk cId="0" sldId="262"/>
            <ac:spMk id="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1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84" v="40" actId="27636"/>
          <ac:spMkLst>
            <pc:docMk/>
            <pc:sldMk cId="0" sldId="262"/>
            <ac:spMk id="1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2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2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90" v="43" actId="27636"/>
          <ac:spMkLst>
            <pc:docMk/>
            <pc:sldMk cId="0" sldId="262"/>
            <ac:spMk id="3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3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4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4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5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88" v="41" actId="27636"/>
          <ac:spMkLst>
            <pc:docMk/>
            <pc:sldMk cId="0" sldId="262"/>
            <ac:spMk id="5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6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6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2"/>
            <ac:spMk id="7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97" v="48" actId="27636"/>
          <ac:spMkLst>
            <pc:docMk/>
            <pc:sldMk cId="0" sldId="262"/>
            <ac:spMk id="8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89" v="42" actId="27636"/>
          <ac:spMkLst>
            <pc:docMk/>
            <pc:sldMk cId="0" sldId="262"/>
            <ac:spMk id="8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93" v="46" actId="27636"/>
          <ac:spMkLst>
            <pc:docMk/>
            <pc:sldMk cId="0" sldId="262"/>
            <ac:spMk id="8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92" v="45" actId="27636"/>
          <ac:spMkLst>
            <pc:docMk/>
            <pc:sldMk cId="0" sldId="262"/>
            <ac:spMk id="8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291" v="44" actId="27636"/>
          <ac:spMkLst>
            <pc:docMk/>
            <pc:sldMk cId="0" sldId="262"/>
            <ac:spMk id="90" creationId="{00000000-0000-0000-0000-000000000000}"/>
          </ac:spMkLst>
        </pc:spChg>
      </pc:sldChg>
      <pc:sldChg chg="modSp mod">
        <pc:chgData name="Maximo Soto" userId="a8a3502d95073018" providerId="LiveId" clId="{45505D8B-FBEB-4D9A-8829-4594994BA47E}" dt="2026-08-01T19:46:55.524" v="77" actId="20577"/>
        <pc:sldMkLst>
          <pc:docMk/>
          <pc:sldMk cId="0" sldId="263"/>
        </pc:sldMkLst>
        <pc:spChg chg="mod">
          <ac:chgData name="Maximo Soto" userId="a8a3502d95073018" providerId="LiveId" clId="{45505D8B-FBEB-4D9A-8829-4594994BA47E}" dt="2026-08-01T19:46:55.524" v="77" actId="20577"/>
          <ac:spMkLst>
            <pc:docMk/>
            <pc:sldMk cId="0" sldId="263"/>
            <ac:spMk id="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2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4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5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5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9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10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12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13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14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3"/>
            <ac:spMk id="17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18" v="49" actId="27636"/>
          <ac:spMkLst>
            <pc:docMk/>
            <pc:sldMk cId="0" sldId="263"/>
            <ac:spMk id="18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20" v="50" actId="27636"/>
          <ac:spMkLst>
            <pc:docMk/>
            <pc:sldMk cId="0" sldId="263"/>
            <ac:spMk id="181" creationId="{00000000-0000-0000-0000-000000000000}"/>
          </ac:spMkLst>
        </pc:spChg>
      </pc:sldChg>
      <pc:sldChg chg="modSp mod">
        <pc:chgData name="Maximo Soto" userId="a8a3502d95073018" providerId="LiveId" clId="{45505D8B-FBEB-4D9A-8829-4594994BA47E}" dt="2026-08-01T19:46:30.343" v="52" actId="27636"/>
        <pc:sldMkLst>
          <pc:docMk/>
          <pc:sldMk cId="0" sldId="264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1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1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1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1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4"/>
            <ac:spMk id="1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43" v="52" actId="27636"/>
          <ac:spMkLst>
            <pc:docMk/>
            <pc:sldMk cId="0" sldId="264"/>
            <ac:spMk id="2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42" v="51" actId="27636"/>
          <ac:spMkLst>
            <pc:docMk/>
            <pc:sldMk cId="0" sldId="264"/>
            <ac:spMk id="21" creationId="{00000000-0000-0000-0000-000000000000}"/>
          </ac:spMkLst>
        </pc:spChg>
      </pc:sldChg>
      <pc:sldChg chg="modSp mod">
        <pc:chgData name="Maximo Soto" userId="a8a3502d95073018" providerId="LiveId" clId="{45505D8B-FBEB-4D9A-8829-4594994BA47E}" dt="2026-08-01T19:46:30.364" v="67" actId="27636"/>
        <pc:sldMkLst>
          <pc:docMk/>
          <pc:sldMk cId="0" sldId="265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5" v="57" actId="27636"/>
          <ac:spMkLst>
            <pc:docMk/>
            <pc:sldMk cId="0" sldId="265"/>
            <ac:spMk id="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1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62" v="65" actId="27636"/>
          <ac:spMkLst>
            <pc:docMk/>
            <pc:sldMk cId="0" sldId="265"/>
            <ac:spMk id="1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7" v="60" actId="27636"/>
          <ac:spMkLst>
            <pc:docMk/>
            <pc:sldMk cId="0" sldId="265"/>
            <ac:spMk id="2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2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2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9" v="62" actId="27636"/>
          <ac:spMkLst>
            <pc:docMk/>
            <pc:sldMk cId="0" sldId="265"/>
            <ac:spMk id="3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5" v="58" actId="27636"/>
          <ac:spMkLst>
            <pc:docMk/>
            <pc:sldMk cId="0" sldId="265"/>
            <ac:spMk id="3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3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1" v="54" actId="27636"/>
          <ac:spMkLst>
            <pc:docMk/>
            <pc:sldMk cId="0" sldId="265"/>
            <ac:spMk id="3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3" v="56" actId="27636"/>
          <ac:spMkLst>
            <pc:docMk/>
            <pc:sldMk cId="0" sldId="265"/>
            <ac:spMk id="4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4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4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62" v="66" actId="27636"/>
          <ac:spMkLst>
            <pc:docMk/>
            <pc:sldMk cId="0" sldId="265"/>
            <ac:spMk id="4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7" v="59" actId="27636"/>
          <ac:spMkLst>
            <pc:docMk/>
            <pc:sldMk cId="0" sldId="265"/>
            <ac:spMk id="5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5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5"/>
            <ac:spMk id="54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8" v="61" actId="27636"/>
          <ac:spMkLst>
            <pc:docMk/>
            <pc:sldMk cId="0" sldId="265"/>
            <ac:spMk id="5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60" v="64" actId="27636"/>
          <ac:spMkLst>
            <pc:docMk/>
            <pc:sldMk cId="0" sldId="265"/>
            <ac:spMk id="5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52" v="55" actId="27636"/>
          <ac:spMkLst>
            <pc:docMk/>
            <pc:sldMk cId="0" sldId="265"/>
            <ac:spMk id="59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60" v="63" actId="27636"/>
          <ac:spMkLst>
            <pc:docMk/>
            <pc:sldMk cId="0" sldId="265"/>
            <ac:spMk id="6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48" v="53" actId="27636"/>
          <ac:spMkLst>
            <pc:docMk/>
            <pc:sldMk cId="0" sldId="265"/>
            <ac:spMk id="6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364" v="67" actId="27636"/>
          <ac:spMkLst>
            <pc:docMk/>
            <pc:sldMk cId="0" sldId="265"/>
            <ac:spMk id="62" creationId="{00000000-0000-0000-0000-000000000000}"/>
          </ac:spMkLst>
        </pc:spChg>
      </pc:sldChg>
      <pc:sldChg chg="addSp delSp modSp mod">
        <pc:chgData name="Maximo Soto" userId="a8a3502d95073018" providerId="LiveId" clId="{45505D8B-FBEB-4D9A-8829-4594994BA47E}" dt="2026-08-01T19:46:46.146" v="75" actId="20577"/>
        <pc:sldMkLst>
          <pc:docMk/>
          <pc:sldMk cId="0" sldId="266"/>
        </pc:sldMkLst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2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6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46.146" v="75" actId="20577"/>
          <ac:spMkLst>
            <pc:docMk/>
            <pc:sldMk cId="0" sldId="266"/>
            <ac:spMk id="7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7.457" v="68" actId="20577"/>
          <ac:spMkLst>
            <pc:docMk/>
            <pc:sldMk cId="0" sldId="266"/>
            <ac:spMk id="11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13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15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18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20" creationId="{00000000-0000-0000-0000-000000000000}"/>
          </ac:spMkLst>
        </pc:spChg>
        <pc:spChg chg="mod">
          <ac:chgData name="Maximo Soto" userId="a8a3502d95073018" providerId="LiveId" clId="{45505D8B-FBEB-4D9A-8829-4594994BA47E}" dt="2026-08-01T19:46:30.174" v="25" actId="790"/>
          <ac:spMkLst>
            <pc:docMk/>
            <pc:sldMk cId="0" sldId="266"/>
            <ac:spMk id="22" creationId="{00000000-0000-0000-0000-000000000000}"/>
          </ac:spMkLst>
        </pc:spChg>
        <pc:picChg chg="del">
          <ac:chgData name="Maximo Soto" userId="a8a3502d95073018" providerId="LiveId" clId="{45505D8B-FBEB-4D9A-8829-4594994BA47E}" dt="2026-08-01T19:46:06.861" v="9" actId="478"/>
          <ac:picMkLst>
            <pc:docMk/>
            <pc:sldMk cId="0" sldId="266"/>
            <ac:picMk id="16" creationId="{00000000-0000-0000-0000-000000000000}"/>
          </ac:picMkLst>
        </pc:picChg>
        <pc:picChg chg="add mod">
          <ac:chgData name="Maximo Soto" userId="a8a3502d95073018" providerId="LiveId" clId="{45505D8B-FBEB-4D9A-8829-4594994BA47E}" dt="2026-08-01T19:46:12.083" v="13" actId="1076"/>
          <ac:picMkLst>
            <pc:docMk/>
            <pc:sldMk cId="0" sldId="266"/>
            <ac:picMk id="24" creationId="{9DD79D19-A097-69FD-7AB2-3E93AAF2127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370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con la promesa: en LIMAS el dinero que ya gastas en tu comunidad regresa a ti. Presentarse y decir de dónde vienes.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Prueba social: negocios reales que ya están dentro. Nombrar los que la persona pueda reconocer de su ciudad.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Cerrar con la frase y pasar directo al registro: sacar el teléfono, dar el código y registrarlo en el momento.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es una app de descuentos: es un registro de consumo. Insistir en que registrarse es gratis para ambos lados.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es el corazón del pitch: el círculo. El negocio paga comisión solo cuando vende, y ese dinero vuelve a la calle.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Tres beneficiarios, no uno. Si estás frente a un dueño de negocio, detenerse en la columna del centro.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537 plazas donde el modelo cabe. Cada ciudad es una comunidad completa por construir; la primera en llegar la construye.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Aritmética simple, no promesas. Leer el asterisco en voz alta: es lo que da credibilidad.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comisión la elige el negocio según su margen. Explicar que A es para giros de margen bajo y C para servicios de margen alto.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Leer una sola columna completa, por ejemplo B3, para que se entienda cómo se lee la tabla. No leer los 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Transparencia total: decir las cuatro condiciones sin adornos. Es lo que separa a LIMAS de una promesa vacía.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14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375231" cy="10287000"/>
          </a:xfrm>
          <a:prstGeom prst="rect">
            <a:avLst/>
          </a:prstGeom>
          <a:gradFill rotWithShape="1">
            <a:gsLst>
              <a:gs pos="0">
                <a:srgbClr val="00D11B">
                  <a:alpha val="20000"/>
                </a:srgbClr>
              </a:gs>
              <a:gs pos="60000">
                <a:srgbClr val="00D11B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/>
          <a:lstStyle/>
          <a:p>
            <a:endParaRPr lang="es-MX" noProof="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914400"/>
            <a:ext cx="4000500" cy="157370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0600" y="3103959"/>
            <a:ext cx="9832824" cy="3492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3720"/>
              </a:lnSpc>
              <a:buNone/>
            </a:pPr>
            <a:r>
              <a:rPr lang="es-MX" sz="9750" b="1" kern="0" spc="-34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Gana dinero </a:t>
            </a:r>
            <a:r>
              <a:rPr lang="es-MX" sz="9750" b="1" kern="0" spc="-341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consumiendo </a:t>
            </a:r>
            <a:r>
              <a:rPr lang="es-MX" sz="9750" b="1" kern="0" spc="-34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local</a:t>
            </a:r>
            <a:endParaRPr lang="es-MX" sz="9750" noProof="0" dirty="0"/>
          </a:p>
        </p:txBody>
      </p:sp>
      <p:sp>
        <p:nvSpPr>
          <p:cNvPr id="5" name="Text 2"/>
          <p:cNvSpPr/>
          <p:nvPr/>
        </p:nvSpPr>
        <p:spPr>
          <a:xfrm>
            <a:off x="990600" y="6882259"/>
            <a:ext cx="7456170" cy="1417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279"/>
              </a:lnSpc>
              <a:buNone/>
            </a:pPr>
            <a:r>
              <a:rPr lang="es-MX" sz="2550" noProof="0" dirty="0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 plataforma que devuelve parte de cada compra a quien la hace — y convierte a los negocios de tu ciudad en una red que crece con esta acción.</a:t>
            </a:r>
            <a:endParaRPr lang="es-MX" sz="2550" noProof="0" dirty="0"/>
          </a:p>
        </p:txBody>
      </p:sp>
      <p:sp>
        <p:nvSpPr>
          <p:cNvPr id="6" name="Shape 3"/>
          <p:cNvSpPr/>
          <p:nvPr/>
        </p:nvSpPr>
        <p:spPr>
          <a:xfrm>
            <a:off x="990600" y="8785324"/>
            <a:ext cx="609600" cy="38100"/>
          </a:xfrm>
          <a:prstGeom prst="rect">
            <a:avLst/>
          </a:prstGeom>
          <a:solidFill>
            <a:srgbClr val="A8FF00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" name="Text 4"/>
          <p:cNvSpPr/>
          <p:nvPr/>
        </p:nvSpPr>
        <p:spPr>
          <a:xfrm>
            <a:off x="1790700" y="8661499"/>
            <a:ext cx="3526661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b="1" kern="0" spc="360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LIBERTAD AL MÁXIMO</a:t>
            </a:r>
            <a:endParaRPr lang="es-MX" sz="1800" noProof="0" dirty="0"/>
          </a:p>
        </p:txBody>
      </p:sp>
      <p:sp>
        <p:nvSpPr>
          <p:cNvPr id="8" name="Text 5"/>
          <p:cNvSpPr/>
          <p:nvPr/>
        </p:nvSpPr>
        <p:spPr>
          <a:xfrm>
            <a:off x="990600" y="9334500"/>
            <a:ext cx="211842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kern="0" spc="264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650" noProof="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5231" y="0"/>
            <a:ext cx="6912769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876300"/>
            <a:ext cx="533400" cy="38100"/>
          </a:xfrm>
          <a:prstGeom prst="rect">
            <a:avLst/>
          </a:prstGeom>
          <a:solidFill>
            <a:srgbClr val="009803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1695450" y="762000"/>
            <a:ext cx="36607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09 — YA ESTÁN DENTRO</a:t>
            </a:r>
            <a:endParaRPr lang="es-MX" sz="1650" noProof="0" dirty="0"/>
          </a:p>
        </p:txBody>
      </p:sp>
      <p:sp>
        <p:nvSpPr>
          <p:cNvPr id="4" name="Text 2"/>
          <p:cNvSpPr/>
          <p:nvPr/>
        </p:nvSpPr>
        <p:spPr>
          <a:xfrm>
            <a:off x="990600" y="1295400"/>
            <a:ext cx="9764211" cy="7569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1161"/>
              </a:lnSpc>
              <a:buNone/>
            </a:pPr>
            <a:r>
              <a:rPr lang="es-MX" sz="5550" b="1" kern="0" spc="-166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Puntos de Consumo afiliados</a:t>
            </a:r>
            <a:endParaRPr lang="es-MX" sz="5550" noProof="0" dirty="0"/>
          </a:p>
        </p:txBody>
      </p:sp>
      <p:sp>
        <p:nvSpPr>
          <p:cNvPr id="5" name="Text 3"/>
          <p:cNvSpPr/>
          <p:nvPr/>
        </p:nvSpPr>
        <p:spPr>
          <a:xfrm>
            <a:off x="12915900" y="1014115"/>
            <a:ext cx="4512945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9375"/>
              </a:lnSpc>
              <a:buNone/>
            </a:pPr>
            <a:r>
              <a:rPr lang="es-MX" sz="1875" noProof="0" dirty="0">
                <a:solidFill>
                  <a:srgbClr val="3A51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Refaccionarias, estéticas, panaderías, talleres, viveros y servicios: negocios de barrio que ya reciben clientes por la red.</a:t>
            </a:r>
            <a:endParaRPr lang="es-MX" sz="1875" noProof="0" dirty="0"/>
          </a:p>
        </p:txBody>
      </p:sp>
      <p:sp>
        <p:nvSpPr>
          <p:cNvPr id="6" name="Shape 4"/>
          <p:cNvSpPr/>
          <p:nvPr/>
        </p:nvSpPr>
        <p:spPr>
          <a:xfrm>
            <a:off x="990600" y="245239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t="4714" b="4714"/>
          <a:stretch/>
        </p:blipFill>
        <p:spPr>
          <a:xfrm>
            <a:off x="990600" y="2452390"/>
            <a:ext cx="2574875" cy="11239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23950" y="370969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DIRESA Refaccionaria</a:t>
            </a:r>
            <a:endParaRPr lang="es-MX" sz="1800" noProof="0" dirty="0"/>
          </a:p>
        </p:txBody>
      </p:sp>
      <p:sp>
        <p:nvSpPr>
          <p:cNvPr id="9" name="Shape 6"/>
          <p:cNvSpPr/>
          <p:nvPr/>
        </p:nvSpPr>
        <p:spPr>
          <a:xfrm>
            <a:off x="3736925" y="245239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 t="5421" b="5421"/>
          <a:stretch/>
        </p:blipFill>
        <p:spPr>
          <a:xfrm>
            <a:off x="3736925" y="2452390"/>
            <a:ext cx="2574875" cy="11239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870275" y="3709690"/>
            <a:ext cx="2385422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 err="1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EnKasa</a:t>
            </a: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Detalles para el Hogar</a:t>
            </a:r>
            <a:endParaRPr lang="es-MX" sz="1800" noProof="0" dirty="0"/>
          </a:p>
        </p:txBody>
      </p:sp>
      <p:sp>
        <p:nvSpPr>
          <p:cNvPr id="12" name="Shape 8"/>
          <p:cNvSpPr/>
          <p:nvPr/>
        </p:nvSpPr>
        <p:spPr>
          <a:xfrm>
            <a:off x="6483251" y="2452390"/>
            <a:ext cx="2575024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rcRect t="4782" b="4782"/>
          <a:stretch/>
        </p:blipFill>
        <p:spPr>
          <a:xfrm>
            <a:off x="6483251" y="2452390"/>
            <a:ext cx="2575024" cy="11239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616601" y="3709690"/>
            <a:ext cx="2385575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Ajonjolí Panadería y Más</a:t>
            </a:r>
            <a:endParaRPr lang="es-MX" sz="1800" noProof="0" dirty="0"/>
          </a:p>
        </p:txBody>
      </p:sp>
      <p:sp>
        <p:nvSpPr>
          <p:cNvPr id="15" name="Shape 10"/>
          <p:cNvSpPr/>
          <p:nvPr/>
        </p:nvSpPr>
        <p:spPr>
          <a:xfrm>
            <a:off x="9229725" y="245239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rcRect t="5315" b="5315"/>
          <a:stretch/>
        </p:blipFill>
        <p:spPr>
          <a:xfrm>
            <a:off x="9229725" y="2452390"/>
            <a:ext cx="2574875" cy="11239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363075" y="370969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Estética BEBMA</a:t>
            </a:r>
            <a:endParaRPr lang="es-MX" sz="1800" noProof="0" dirty="0"/>
          </a:p>
        </p:txBody>
      </p:sp>
      <p:sp>
        <p:nvSpPr>
          <p:cNvPr id="18" name="Shape 12"/>
          <p:cNvSpPr/>
          <p:nvPr/>
        </p:nvSpPr>
        <p:spPr>
          <a:xfrm>
            <a:off x="11976050" y="245239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rcRect t="5630" b="5630"/>
          <a:stretch/>
        </p:blipFill>
        <p:spPr>
          <a:xfrm>
            <a:off x="11976050" y="2452390"/>
            <a:ext cx="2574875" cy="112395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2109400" y="370969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Carrillo Videojuegos</a:t>
            </a:r>
            <a:endParaRPr lang="es-MX" sz="1800" noProof="0" dirty="0"/>
          </a:p>
        </p:txBody>
      </p:sp>
      <p:sp>
        <p:nvSpPr>
          <p:cNvPr id="21" name="Shape 14"/>
          <p:cNvSpPr/>
          <p:nvPr/>
        </p:nvSpPr>
        <p:spPr>
          <a:xfrm>
            <a:off x="14722376" y="2452390"/>
            <a:ext cx="2575024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rcRect t="4976" b="4976"/>
          <a:stretch/>
        </p:blipFill>
        <p:spPr>
          <a:xfrm>
            <a:off x="14722376" y="2452390"/>
            <a:ext cx="2575024" cy="112395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4855726" y="3709690"/>
            <a:ext cx="2385575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Carrillo Novedades Electrónicas</a:t>
            </a:r>
            <a:endParaRPr lang="es-MX" sz="1800" noProof="0" dirty="0"/>
          </a:p>
        </p:txBody>
      </p:sp>
      <p:sp>
        <p:nvSpPr>
          <p:cNvPr id="24" name="Shape 16"/>
          <p:cNvSpPr/>
          <p:nvPr/>
        </p:nvSpPr>
        <p:spPr>
          <a:xfrm>
            <a:off x="990600" y="461010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 t="4844" b="4844"/>
          <a:stretch/>
        </p:blipFill>
        <p:spPr>
          <a:xfrm>
            <a:off x="990600" y="4610100"/>
            <a:ext cx="2574875" cy="112395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123950" y="5867400"/>
            <a:ext cx="2385422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El KCH Servicios Integrales</a:t>
            </a:r>
            <a:endParaRPr lang="es-MX" sz="1800" noProof="0" dirty="0"/>
          </a:p>
        </p:txBody>
      </p:sp>
      <p:sp>
        <p:nvSpPr>
          <p:cNvPr id="27" name="Shape 18"/>
          <p:cNvSpPr/>
          <p:nvPr/>
        </p:nvSpPr>
        <p:spPr>
          <a:xfrm>
            <a:off x="3736925" y="461010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rcRect t="19206" b="19206"/>
          <a:stretch/>
        </p:blipFill>
        <p:spPr>
          <a:xfrm>
            <a:off x="3736925" y="4610100"/>
            <a:ext cx="2574875" cy="1123950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3870275" y="5867400"/>
            <a:ext cx="2385422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Soto Servicio Automotriz</a:t>
            </a:r>
            <a:endParaRPr lang="es-MX" sz="1800" noProof="0" dirty="0"/>
          </a:p>
        </p:txBody>
      </p:sp>
      <p:sp>
        <p:nvSpPr>
          <p:cNvPr id="30" name="Shape 20"/>
          <p:cNvSpPr/>
          <p:nvPr/>
        </p:nvSpPr>
        <p:spPr>
          <a:xfrm>
            <a:off x="6483251" y="4610100"/>
            <a:ext cx="2575024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11"/>
          <a:srcRect t="4944" b="4944"/>
          <a:stretch/>
        </p:blipFill>
        <p:spPr>
          <a:xfrm>
            <a:off x="6483251" y="4610100"/>
            <a:ext cx="2575024" cy="1123950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6616601" y="5867400"/>
            <a:ext cx="2385575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Chocolatería Lety</a:t>
            </a:r>
            <a:endParaRPr lang="es-MX" sz="1800" noProof="0" dirty="0"/>
          </a:p>
        </p:txBody>
      </p:sp>
      <p:sp>
        <p:nvSpPr>
          <p:cNvPr id="33" name="Shape 22"/>
          <p:cNvSpPr/>
          <p:nvPr/>
        </p:nvSpPr>
        <p:spPr>
          <a:xfrm>
            <a:off x="9229725" y="461010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12"/>
          <a:srcRect t="5484" b="5484"/>
          <a:stretch/>
        </p:blipFill>
        <p:spPr>
          <a:xfrm>
            <a:off x="9229725" y="4610100"/>
            <a:ext cx="2574875" cy="1123950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9363075" y="586740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Jardín</a:t>
            </a:r>
            <a:endParaRPr lang="es-MX" sz="1800" noProof="0" dirty="0"/>
          </a:p>
        </p:txBody>
      </p:sp>
      <p:sp>
        <p:nvSpPr>
          <p:cNvPr id="36" name="Shape 24"/>
          <p:cNvSpPr/>
          <p:nvPr/>
        </p:nvSpPr>
        <p:spPr>
          <a:xfrm>
            <a:off x="11976050" y="461010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37" name="Image 10" descr="preencoded.png"/>
          <p:cNvPicPr>
            <a:picLocks noChangeAspect="1"/>
          </p:cNvPicPr>
          <p:nvPr/>
        </p:nvPicPr>
        <p:blipFill>
          <a:blip r:embed="rId13"/>
          <a:srcRect t="5230" b="5230"/>
          <a:stretch/>
        </p:blipFill>
        <p:spPr>
          <a:xfrm>
            <a:off x="11976050" y="4610100"/>
            <a:ext cx="2574875" cy="1123950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12109400" y="586740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Lúa Piercings </a:t>
            </a:r>
            <a:r>
              <a:rPr lang="es-MX" sz="1800" b="1" noProof="0" dirty="0" err="1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Trendy</a:t>
            </a:r>
            <a:endParaRPr lang="es-MX" sz="1800" noProof="0" dirty="0"/>
          </a:p>
        </p:txBody>
      </p:sp>
      <p:sp>
        <p:nvSpPr>
          <p:cNvPr id="39" name="Shape 26"/>
          <p:cNvSpPr/>
          <p:nvPr/>
        </p:nvSpPr>
        <p:spPr>
          <a:xfrm>
            <a:off x="14722376" y="4610100"/>
            <a:ext cx="2575024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14"/>
          <a:srcRect t="5360" b="5360"/>
          <a:stretch/>
        </p:blipFill>
        <p:spPr>
          <a:xfrm>
            <a:off x="14722376" y="4610100"/>
            <a:ext cx="2575024" cy="1123950"/>
          </a:xfrm>
          <a:prstGeom prst="rect">
            <a:avLst/>
          </a:prstGeom>
        </p:spPr>
      </p:pic>
      <p:sp>
        <p:nvSpPr>
          <p:cNvPr id="41" name="Text 27"/>
          <p:cNvSpPr/>
          <p:nvPr/>
        </p:nvSpPr>
        <p:spPr>
          <a:xfrm>
            <a:off x="14855726" y="5867400"/>
            <a:ext cx="2385575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RUAH-IMA</a:t>
            </a:r>
            <a:endParaRPr lang="es-MX" sz="1800" noProof="0" dirty="0"/>
          </a:p>
        </p:txBody>
      </p:sp>
      <p:sp>
        <p:nvSpPr>
          <p:cNvPr id="42" name="Shape 28"/>
          <p:cNvSpPr/>
          <p:nvPr/>
        </p:nvSpPr>
        <p:spPr>
          <a:xfrm>
            <a:off x="990600" y="676781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43" name="Image 12" descr="preencoded.png"/>
          <p:cNvPicPr>
            <a:picLocks noChangeAspect="1"/>
          </p:cNvPicPr>
          <p:nvPr/>
        </p:nvPicPr>
        <p:blipFill>
          <a:blip r:embed="rId15"/>
          <a:srcRect t="5262" b="5262"/>
          <a:stretch/>
        </p:blipFill>
        <p:spPr>
          <a:xfrm>
            <a:off x="990600" y="6767810"/>
            <a:ext cx="2574875" cy="1123950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1123950" y="8025110"/>
            <a:ext cx="2385422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Multi-Productos </a:t>
            </a:r>
            <a:r>
              <a:rPr lang="es-MX" sz="1800" b="1" noProof="0" dirty="0" err="1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Plennia</a:t>
            </a:r>
            <a:endParaRPr lang="es-MX" sz="1800" noProof="0" dirty="0"/>
          </a:p>
        </p:txBody>
      </p:sp>
      <p:sp>
        <p:nvSpPr>
          <p:cNvPr id="45" name="Shape 30"/>
          <p:cNvSpPr/>
          <p:nvPr/>
        </p:nvSpPr>
        <p:spPr>
          <a:xfrm>
            <a:off x="3736925" y="676781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46" name="Image 13" descr="preencoded.png"/>
          <p:cNvPicPr>
            <a:picLocks noChangeAspect="1"/>
          </p:cNvPicPr>
          <p:nvPr/>
        </p:nvPicPr>
        <p:blipFill>
          <a:blip r:embed="rId16"/>
          <a:srcRect t="6349" b="6349"/>
          <a:stretch/>
        </p:blipFill>
        <p:spPr>
          <a:xfrm>
            <a:off x="3736925" y="6767810"/>
            <a:ext cx="2574875" cy="1123950"/>
          </a:xfrm>
          <a:prstGeom prst="rect">
            <a:avLst/>
          </a:prstGeom>
        </p:spPr>
      </p:pic>
      <p:sp>
        <p:nvSpPr>
          <p:cNvPr id="47" name="Text 31"/>
          <p:cNvSpPr/>
          <p:nvPr/>
        </p:nvSpPr>
        <p:spPr>
          <a:xfrm>
            <a:off x="3870275" y="802511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Red Natura</a:t>
            </a:r>
            <a:endParaRPr lang="es-MX" sz="1800" noProof="0" dirty="0"/>
          </a:p>
        </p:txBody>
      </p:sp>
      <p:sp>
        <p:nvSpPr>
          <p:cNvPr id="48" name="Shape 32"/>
          <p:cNvSpPr/>
          <p:nvPr/>
        </p:nvSpPr>
        <p:spPr>
          <a:xfrm>
            <a:off x="6483251" y="6767810"/>
            <a:ext cx="2575024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7"/>
          <a:srcRect t="5915" b="5915"/>
          <a:stretch/>
        </p:blipFill>
        <p:spPr>
          <a:xfrm>
            <a:off x="6483251" y="6767810"/>
            <a:ext cx="2575024" cy="1123950"/>
          </a:xfrm>
          <a:prstGeom prst="rect">
            <a:avLst/>
          </a:prstGeom>
        </p:spPr>
      </p:pic>
      <p:sp>
        <p:nvSpPr>
          <p:cNvPr id="50" name="Text 33"/>
          <p:cNvSpPr/>
          <p:nvPr/>
        </p:nvSpPr>
        <p:spPr>
          <a:xfrm>
            <a:off x="6616601" y="8025110"/>
            <a:ext cx="2385575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Finca Madero</a:t>
            </a:r>
            <a:endParaRPr lang="es-MX" sz="1800" noProof="0" dirty="0"/>
          </a:p>
        </p:txBody>
      </p:sp>
      <p:sp>
        <p:nvSpPr>
          <p:cNvPr id="51" name="Shape 34"/>
          <p:cNvSpPr/>
          <p:nvPr/>
        </p:nvSpPr>
        <p:spPr>
          <a:xfrm>
            <a:off x="9229725" y="676781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52" name="Image 15" descr="preencoded.png"/>
          <p:cNvPicPr>
            <a:picLocks noChangeAspect="1"/>
          </p:cNvPicPr>
          <p:nvPr/>
        </p:nvPicPr>
        <p:blipFill>
          <a:blip r:embed="rId18"/>
          <a:srcRect t="6349" b="6349"/>
          <a:stretch/>
        </p:blipFill>
        <p:spPr>
          <a:xfrm>
            <a:off x="9229725" y="6767810"/>
            <a:ext cx="2574875" cy="1123950"/>
          </a:xfrm>
          <a:prstGeom prst="rect">
            <a:avLst/>
          </a:prstGeom>
        </p:spPr>
      </p:pic>
      <p:sp>
        <p:nvSpPr>
          <p:cNvPr id="53" name="Text 35"/>
          <p:cNvSpPr/>
          <p:nvPr/>
        </p:nvSpPr>
        <p:spPr>
          <a:xfrm>
            <a:off x="9363075" y="8025110"/>
            <a:ext cx="2385422" cy="595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 err="1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Antakarana</a:t>
            </a: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NN </a:t>
            </a:r>
            <a:r>
              <a:rPr lang="es-MX" sz="1800" b="1" noProof="0" dirty="0" err="1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Protect</a:t>
            </a:r>
            <a:endParaRPr lang="es-MX" sz="1800" noProof="0" dirty="0"/>
          </a:p>
        </p:txBody>
      </p:sp>
      <p:sp>
        <p:nvSpPr>
          <p:cNvPr id="54" name="Shape 36"/>
          <p:cNvSpPr/>
          <p:nvPr/>
        </p:nvSpPr>
        <p:spPr>
          <a:xfrm>
            <a:off x="11976050" y="6767810"/>
            <a:ext cx="2574875" cy="1986260"/>
          </a:xfrm>
          <a:prstGeom prst="rect">
            <a:avLst/>
          </a:prstGeom>
          <a:solidFill>
            <a:srgbClr val="FFFFFF"/>
          </a:solidFill>
          <a:ln/>
          <a:effectLst>
            <a:outerShdw blurRad="285750" dist="13335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55" name="Image 16" descr="preencoded.png"/>
          <p:cNvPicPr>
            <a:picLocks noChangeAspect="1"/>
          </p:cNvPicPr>
          <p:nvPr/>
        </p:nvPicPr>
        <p:blipFill>
          <a:blip r:embed="rId19"/>
          <a:srcRect t="5609" b="5609"/>
          <a:stretch/>
        </p:blipFill>
        <p:spPr>
          <a:xfrm>
            <a:off x="11976050" y="6767810"/>
            <a:ext cx="2574875" cy="1123950"/>
          </a:xfrm>
          <a:prstGeom prst="rect">
            <a:avLst/>
          </a:prstGeom>
        </p:spPr>
      </p:pic>
      <p:sp>
        <p:nvSpPr>
          <p:cNvPr id="56" name="Text 37"/>
          <p:cNvSpPr/>
          <p:nvPr/>
        </p:nvSpPr>
        <p:spPr>
          <a:xfrm>
            <a:off x="12109400" y="8025110"/>
            <a:ext cx="2385422" cy="316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600"/>
              </a:lnSpc>
              <a:buNone/>
            </a:pPr>
            <a:r>
              <a:rPr lang="es-MX" sz="180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Ruta Conectada</a:t>
            </a:r>
            <a:endParaRPr lang="es-MX" sz="1800" noProof="0" dirty="0"/>
          </a:p>
        </p:txBody>
      </p:sp>
      <p:sp>
        <p:nvSpPr>
          <p:cNvPr id="57" name="Shape 38"/>
          <p:cNvSpPr/>
          <p:nvPr/>
        </p:nvSpPr>
        <p:spPr>
          <a:xfrm>
            <a:off x="14722376" y="6767810"/>
            <a:ext cx="2575024" cy="1986260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8" name="Text 39"/>
          <p:cNvSpPr/>
          <p:nvPr/>
        </p:nvSpPr>
        <p:spPr>
          <a:xfrm>
            <a:off x="14931926" y="7229475"/>
            <a:ext cx="2371517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9167"/>
              </a:lnSpc>
              <a:buNone/>
            </a:pPr>
            <a:r>
              <a:rPr lang="es-MX" sz="2850" b="1" kern="0" spc="-57" noProof="0" dirty="0">
                <a:solidFill>
                  <a:srgbClr val="04140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+ tu</a:t>
            </a:r>
            <a:endParaRPr lang="es-MX" sz="2850" noProof="0" dirty="0"/>
          </a:p>
        </p:txBody>
      </p:sp>
      <p:sp>
        <p:nvSpPr>
          <p:cNvPr id="59" name="Text 40"/>
          <p:cNvSpPr/>
          <p:nvPr/>
        </p:nvSpPr>
        <p:spPr>
          <a:xfrm>
            <a:off x="14931926" y="7667625"/>
            <a:ext cx="2371517" cy="3009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s-MX" sz="1800" b="1" noProof="0" dirty="0">
                <a:solidFill>
                  <a:srgbClr val="04140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negocio</a:t>
            </a:r>
            <a:endParaRPr lang="es-MX" sz="1800" noProof="0" dirty="0"/>
          </a:p>
        </p:txBody>
      </p:sp>
      <p:sp>
        <p:nvSpPr>
          <p:cNvPr id="60" name="Text 41"/>
          <p:cNvSpPr/>
          <p:nvPr/>
        </p:nvSpPr>
        <p:spPr>
          <a:xfrm>
            <a:off x="14931926" y="8006655"/>
            <a:ext cx="237151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s-MX" sz="1800" noProof="0" dirty="0">
                <a:solidFill>
                  <a:srgbClr val="04140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Registro gratuito</a:t>
            </a:r>
            <a:endParaRPr lang="es-MX" sz="1800" noProof="0" dirty="0"/>
          </a:p>
        </p:txBody>
      </p:sp>
      <p:sp>
        <p:nvSpPr>
          <p:cNvPr id="61" name="Text 42"/>
          <p:cNvSpPr/>
          <p:nvPr/>
        </p:nvSpPr>
        <p:spPr>
          <a:xfrm>
            <a:off x="990600" y="95154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62" name="Text 43"/>
          <p:cNvSpPr/>
          <p:nvPr/>
        </p:nvSpPr>
        <p:spPr>
          <a:xfrm>
            <a:off x="17043946" y="9515475"/>
            <a:ext cx="32965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414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905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0D11B">
                  <a:alpha val="24000"/>
                </a:srgbClr>
              </a:gs>
              <a:gs pos="62000">
                <a:srgbClr val="00D11B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990600" y="952500"/>
            <a:ext cx="15304770" cy="21638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895"/>
              </a:lnSpc>
              <a:buNone/>
            </a:pPr>
            <a:r>
              <a:rPr lang="es-MX" sz="4500" kern="0" spc="-9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“En </a:t>
            </a:r>
            <a:r>
              <a:rPr lang="es-MX" sz="4500" b="1" kern="0" spc="-90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 </a:t>
            </a:r>
            <a:r>
              <a:rPr lang="es-MX" sz="4500" kern="0" spc="-9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, servimos a los que buscan oportunidades de negocio, detectamos dónde fluye el dinero y nos posicionamos en el flujo para </a:t>
            </a:r>
            <a:r>
              <a:rPr lang="es-MX" sz="4500" b="1" kern="0" spc="-9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construir una marca sólida</a:t>
            </a:r>
            <a:r>
              <a:rPr lang="es-MX" sz="4500" kern="0" spc="-9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”</a:t>
            </a:r>
            <a:endParaRPr lang="es-MX" sz="4500" noProof="0" dirty="0"/>
          </a:p>
        </p:txBody>
      </p:sp>
      <p:sp>
        <p:nvSpPr>
          <p:cNvPr id="4" name="Shape 2"/>
          <p:cNvSpPr/>
          <p:nvPr/>
        </p:nvSpPr>
        <p:spPr>
          <a:xfrm>
            <a:off x="990600" y="3611612"/>
            <a:ext cx="5181600" cy="2557909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" name="Text 3"/>
          <p:cNvSpPr/>
          <p:nvPr/>
        </p:nvSpPr>
        <p:spPr>
          <a:xfrm>
            <a:off x="1428750" y="4030712"/>
            <a:ext cx="47358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45" noProof="0" dirty="0">
                <a:solidFill>
                  <a:srgbClr val="04140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PASO 1</a:t>
            </a:r>
            <a:endParaRPr lang="es-MX" sz="1725" noProof="0" dirty="0"/>
          </a:p>
        </p:txBody>
      </p:sp>
      <p:sp>
        <p:nvSpPr>
          <p:cNvPr id="6" name="Text 4"/>
          <p:cNvSpPr/>
          <p:nvPr/>
        </p:nvSpPr>
        <p:spPr>
          <a:xfrm>
            <a:off x="1428750" y="4459337"/>
            <a:ext cx="4735830" cy="470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585"/>
              </a:lnSpc>
              <a:buNone/>
            </a:pPr>
            <a:r>
              <a:rPr lang="es-MX" sz="3150" b="1" kern="0" spc="-63" noProof="0" dirty="0">
                <a:solidFill>
                  <a:srgbClr val="04140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Regístrate gratis</a:t>
            </a:r>
            <a:endParaRPr lang="es-MX" sz="3150" noProof="0" dirty="0"/>
          </a:p>
        </p:txBody>
      </p:sp>
      <p:sp>
        <p:nvSpPr>
          <p:cNvPr id="7" name="Text 5"/>
          <p:cNvSpPr/>
          <p:nvPr/>
        </p:nvSpPr>
        <p:spPr>
          <a:xfrm>
            <a:off x="1428750" y="5043785"/>
            <a:ext cx="4434459" cy="7066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6364"/>
              </a:lnSpc>
              <a:buNone/>
            </a:pPr>
            <a:r>
              <a:rPr lang="es-MX" sz="1950" noProof="0" dirty="0">
                <a:solidFill>
                  <a:srgbClr val="04140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Desde la app. Sin cuota, sin inversión.</a:t>
            </a:r>
            <a:endParaRPr lang="es-MX" sz="1950" noProof="0" dirty="0"/>
          </a:p>
        </p:txBody>
      </p:sp>
      <p:sp>
        <p:nvSpPr>
          <p:cNvPr id="8" name="Shape 6"/>
          <p:cNvSpPr/>
          <p:nvPr/>
        </p:nvSpPr>
        <p:spPr>
          <a:xfrm>
            <a:off x="6515100" y="3611612"/>
            <a:ext cx="5219700" cy="2557909"/>
          </a:xfrm>
          <a:prstGeom prst="rect">
            <a:avLst/>
          </a:prstGeom>
          <a:solidFill>
            <a:srgbClr val="FFFFFF">
              <a:alpha val="6000"/>
            </a:srgbClr>
          </a:solidFill>
          <a:ln w="19050">
            <a:solidFill>
              <a:srgbClr val="00D11B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MX" noProof="0" dirty="0"/>
          </a:p>
        </p:txBody>
      </p:sp>
      <p:sp>
        <p:nvSpPr>
          <p:cNvPr id="9" name="Text 7"/>
          <p:cNvSpPr/>
          <p:nvPr/>
        </p:nvSpPr>
        <p:spPr>
          <a:xfrm>
            <a:off x="6972300" y="4049762"/>
            <a:ext cx="47358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45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PASO 2</a:t>
            </a:r>
            <a:endParaRPr lang="es-MX" sz="1725" noProof="0" dirty="0"/>
          </a:p>
        </p:txBody>
      </p:sp>
      <p:sp>
        <p:nvSpPr>
          <p:cNvPr id="10" name="Text 8"/>
          <p:cNvSpPr/>
          <p:nvPr/>
        </p:nvSpPr>
        <p:spPr>
          <a:xfrm>
            <a:off x="6972300" y="4478387"/>
            <a:ext cx="4735830" cy="470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585"/>
              </a:lnSpc>
              <a:buNone/>
            </a:pPr>
            <a:r>
              <a:rPr lang="es-MX" sz="3150" b="1" kern="0" spc="-63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Usa el código</a:t>
            </a:r>
            <a:endParaRPr lang="es-MX" sz="3150" noProof="0" dirty="0"/>
          </a:p>
        </p:txBody>
      </p:sp>
      <p:sp>
        <p:nvSpPr>
          <p:cNvPr id="11" name="Text 9"/>
          <p:cNvSpPr/>
          <p:nvPr/>
        </p:nvSpPr>
        <p:spPr>
          <a:xfrm>
            <a:off x="6972300" y="5062835"/>
            <a:ext cx="473583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endParaRPr lang="es-MX" sz="3300" noProof="0" dirty="0"/>
          </a:p>
        </p:txBody>
      </p:sp>
      <p:sp>
        <p:nvSpPr>
          <p:cNvPr id="12" name="Shape 10"/>
          <p:cNvSpPr/>
          <p:nvPr/>
        </p:nvSpPr>
        <p:spPr>
          <a:xfrm>
            <a:off x="12077700" y="3611612"/>
            <a:ext cx="5219700" cy="2557909"/>
          </a:xfrm>
          <a:prstGeom prst="rect">
            <a:avLst/>
          </a:prstGeom>
          <a:solidFill>
            <a:srgbClr val="FFFFFF">
              <a:alpha val="6000"/>
            </a:srgbClr>
          </a:solidFill>
          <a:ln w="19050">
            <a:solidFill>
              <a:srgbClr val="00D11B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MX" noProof="0" dirty="0"/>
          </a:p>
        </p:txBody>
      </p:sp>
      <p:sp>
        <p:nvSpPr>
          <p:cNvPr id="13" name="Text 11"/>
          <p:cNvSpPr/>
          <p:nvPr/>
        </p:nvSpPr>
        <p:spPr>
          <a:xfrm>
            <a:off x="12534900" y="4049762"/>
            <a:ext cx="47358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45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PASO 3</a:t>
            </a:r>
            <a:endParaRPr lang="es-MX" sz="1725" noProof="0" dirty="0"/>
          </a:p>
        </p:txBody>
      </p:sp>
      <p:sp>
        <p:nvSpPr>
          <p:cNvPr id="14" name="Text 12"/>
          <p:cNvSpPr/>
          <p:nvPr/>
        </p:nvSpPr>
        <p:spPr>
          <a:xfrm>
            <a:off x="12534900" y="4478387"/>
            <a:ext cx="4735830" cy="470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585"/>
              </a:lnSpc>
              <a:buNone/>
            </a:pPr>
            <a:r>
              <a:rPr lang="es-MX" sz="3150" b="1" kern="0" spc="-63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Empieza a consumir</a:t>
            </a:r>
            <a:endParaRPr lang="es-MX" sz="3150" noProof="0" dirty="0"/>
          </a:p>
        </p:txBody>
      </p:sp>
      <p:sp>
        <p:nvSpPr>
          <p:cNvPr id="15" name="Text 13"/>
          <p:cNvSpPr/>
          <p:nvPr/>
        </p:nvSpPr>
        <p:spPr>
          <a:xfrm>
            <a:off x="12534900" y="5062835"/>
            <a:ext cx="4434459" cy="7066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6364"/>
              </a:lnSpc>
              <a:buNone/>
            </a:pPr>
            <a:r>
              <a:rPr lang="es-MX" sz="1950" noProof="0" dirty="0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 primera compra en un Punto de Consumo ya genera </a:t>
            </a:r>
            <a:r>
              <a:rPr lang="es-MX" sz="1950" noProof="0" dirty="0" err="1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cashback</a:t>
            </a:r>
            <a:r>
              <a:rPr lang="es-MX" sz="1950" noProof="0" dirty="0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</a:t>
            </a:r>
            <a:endParaRPr lang="es-MX" sz="1950" noProof="0" dirty="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0" y="7934176"/>
            <a:ext cx="2857500" cy="112409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3981450" y="9267825"/>
            <a:ext cx="4954712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kern="0" spc="312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WHATSAPP (52) 492 227 7500</a:t>
            </a:r>
            <a:endParaRPr lang="es-MX" sz="1950" noProof="0" dirty="0"/>
          </a:p>
        </p:txBody>
      </p:sp>
      <p:sp>
        <p:nvSpPr>
          <p:cNvPr id="19" name="Shape 15"/>
          <p:cNvSpPr/>
          <p:nvPr/>
        </p:nvSpPr>
        <p:spPr>
          <a:xfrm>
            <a:off x="10224790" y="8152954"/>
            <a:ext cx="7072610" cy="1038671"/>
          </a:xfrm>
          <a:prstGeom prst="roundRect">
            <a:avLst>
              <a:gd name="adj" fmla="val 917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0" name="Text 16"/>
          <p:cNvSpPr/>
          <p:nvPr/>
        </p:nvSpPr>
        <p:spPr>
          <a:xfrm>
            <a:off x="10472440" y="8538865"/>
            <a:ext cx="262494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264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DESCARGA LA APP</a:t>
            </a:r>
            <a:endParaRPr lang="es-MX" sz="1650" noProof="0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9250" y="8343454"/>
            <a:ext cx="4000500" cy="657671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4937284" y="9401175"/>
            <a:ext cx="259612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35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950" noProof="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DD79D19-A097-69FD-7AB2-3E93AAF21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405" y="6979599"/>
            <a:ext cx="3118532" cy="3118532"/>
          </a:xfrm>
          <a:prstGeom prst="rect">
            <a:avLst/>
          </a:prstGeom>
        </p:spPr>
      </p:pic>
      <p:sp>
        <p:nvSpPr>
          <p:cNvPr id="23" name="Text 8">
            <a:extLst>
              <a:ext uri="{FF2B5EF4-FFF2-40B4-BE49-F238E27FC236}">
                <a16:creationId xmlns:a16="http://schemas.microsoft.com/office/drawing/2014/main" id="{8FB7AB9C-2B65-234B-18FA-793982AACA21}"/>
              </a:ext>
            </a:extLst>
          </p:cNvPr>
          <p:cNvSpPr/>
          <p:nvPr/>
        </p:nvSpPr>
        <p:spPr>
          <a:xfrm>
            <a:off x="6757035" y="6935615"/>
            <a:ext cx="4735830" cy="470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585"/>
              </a:lnSpc>
              <a:buNone/>
            </a:pPr>
            <a:r>
              <a:rPr lang="es-MX" sz="3150" b="1" kern="0" spc="-63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El Mercado Global de México</a:t>
            </a:r>
            <a:endParaRPr lang="es-MX" sz="3150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914400"/>
            <a:ext cx="533400" cy="38100"/>
          </a:xfrm>
          <a:prstGeom prst="rect">
            <a:avLst/>
          </a:prstGeom>
          <a:solidFill>
            <a:srgbClr val="009803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1695450" y="800100"/>
            <a:ext cx="293435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01 — QUÉ ES LIMAS?</a:t>
            </a:r>
            <a:endParaRPr lang="es-MX" sz="1650" noProof="0" dirty="0"/>
          </a:p>
        </p:txBody>
      </p:sp>
      <p:sp>
        <p:nvSpPr>
          <p:cNvPr id="4" name="Text 2"/>
          <p:cNvSpPr/>
          <p:nvPr/>
        </p:nvSpPr>
        <p:spPr>
          <a:xfrm>
            <a:off x="990600" y="1600200"/>
            <a:ext cx="7726119" cy="2253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80750"/>
              </a:lnSpc>
              <a:buNone/>
            </a:pPr>
            <a:r>
              <a:rPr lang="es-MX" sz="5700" b="1" kern="0" spc="-17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Somos una plataforma donde el consumo </a:t>
            </a:r>
            <a:r>
              <a:rPr lang="es-MX" sz="5700" b="1" kern="0" spc="-171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 registra </a:t>
            </a:r>
            <a:r>
              <a:rPr lang="es-MX" sz="5700" b="1" kern="0" spc="-17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 la comisión </a:t>
            </a:r>
            <a:r>
              <a:rPr lang="es-MX" sz="5700" b="1" kern="0" spc="-171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 reparte</a:t>
            </a:r>
            <a:r>
              <a:rPr lang="es-MX" sz="5700" b="1" kern="0" spc="-17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</a:t>
            </a:r>
            <a:endParaRPr lang="es-MX" sz="5700" noProof="0" dirty="0"/>
          </a:p>
        </p:txBody>
      </p:sp>
      <p:sp>
        <p:nvSpPr>
          <p:cNvPr id="5" name="Text 3"/>
          <p:cNvSpPr/>
          <p:nvPr/>
        </p:nvSpPr>
        <p:spPr>
          <a:xfrm>
            <a:off x="9329886" y="1695450"/>
            <a:ext cx="8206539" cy="14052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3929"/>
              </a:lnSpc>
              <a:buNone/>
            </a:pPr>
            <a:r>
              <a:rPr lang="es-MX" sz="2475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Toda persona se registra como </a:t>
            </a:r>
            <a:r>
              <a:rPr lang="es-MX" sz="2475" b="1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</a:t>
            </a:r>
            <a:r>
              <a:rPr lang="es-MX" sz="2475" b="1" noProof="0" dirty="0" err="1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onsumidor</a:t>
            </a:r>
            <a:r>
              <a:rPr lang="es-MX" sz="247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r>
              <a:rPr lang="es-MX" sz="2475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 El </a:t>
            </a:r>
            <a:r>
              <a:rPr lang="es-MX" sz="2475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negocio que </a:t>
            </a:r>
            <a:r>
              <a:rPr lang="es-MX" sz="2475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 inscribe como </a:t>
            </a:r>
            <a:r>
              <a:rPr lang="es-MX" sz="247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Punto de Consumo </a:t>
            </a:r>
            <a:r>
              <a:rPr lang="es-MX" sz="2475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ofrece sus productos y servicios a la comunidad.</a:t>
            </a:r>
            <a:endParaRPr lang="es-MX" sz="2475" noProof="0" dirty="0"/>
          </a:p>
        </p:txBody>
      </p:sp>
      <p:sp>
        <p:nvSpPr>
          <p:cNvPr id="6" name="Shape 4"/>
          <p:cNvSpPr/>
          <p:nvPr/>
        </p:nvSpPr>
        <p:spPr>
          <a:xfrm>
            <a:off x="9329886" y="3348335"/>
            <a:ext cx="7967514" cy="2324695"/>
          </a:xfrm>
          <a:prstGeom prst="rect">
            <a:avLst/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003C0A">
                <a:alpha val="45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7" name="Shape 5"/>
          <p:cNvSpPr/>
          <p:nvPr/>
        </p:nvSpPr>
        <p:spPr>
          <a:xfrm>
            <a:off x="9329886" y="3348335"/>
            <a:ext cx="76200" cy="2324695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" name="Text 6"/>
          <p:cNvSpPr/>
          <p:nvPr/>
        </p:nvSpPr>
        <p:spPr>
          <a:xfrm>
            <a:off x="9768036" y="3672185"/>
            <a:ext cx="7382436" cy="17150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872"/>
              </a:lnSpc>
              <a:buNone/>
            </a:pPr>
            <a:r>
              <a:rPr lang="es-MX" sz="2325" noProof="0" dirty="0">
                <a:solidFill>
                  <a:srgbClr val="123A1C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Nuestro modelo participa de una </a:t>
            </a:r>
            <a:r>
              <a:rPr lang="es-MX" sz="2325" b="1" noProof="0" dirty="0">
                <a:solidFill>
                  <a:srgbClr val="123A1C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comisión por la venta </a:t>
            </a:r>
            <a:r>
              <a:rPr lang="es-MX" sz="2325" noProof="0" dirty="0">
                <a:solidFill>
                  <a:srgbClr val="123A1C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 Lo innovador: mas de la mitad de esta comisión regresa al consumidor como </a:t>
            </a:r>
            <a:r>
              <a:rPr lang="es-MX" sz="2325" b="1" noProof="0" dirty="0" err="1">
                <a:solidFill>
                  <a:srgbClr val="007A0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cashback</a:t>
            </a:r>
            <a:r>
              <a:rPr lang="es-MX" sz="2325" b="1" noProof="0" dirty="0">
                <a:solidFill>
                  <a:srgbClr val="007A0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r>
              <a:rPr lang="es-MX" sz="2325" noProof="0" dirty="0">
                <a:solidFill>
                  <a:srgbClr val="123A1C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 como ganancia por referencias.</a:t>
            </a:r>
            <a:endParaRPr lang="es-MX" sz="2325" noProof="0" dirty="0"/>
          </a:p>
        </p:txBody>
      </p:sp>
      <p:sp>
        <p:nvSpPr>
          <p:cNvPr id="9" name="Shape 7"/>
          <p:cNvSpPr/>
          <p:nvPr/>
        </p:nvSpPr>
        <p:spPr>
          <a:xfrm>
            <a:off x="990600" y="6244530"/>
            <a:ext cx="3876675" cy="2647950"/>
          </a:xfrm>
          <a:prstGeom prst="rect">
            <a:avLst/>
          </a:prstGeom>
          <a:solidFill>
            <a:srgbClr val="0A2812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" name="Text 8"/>
          <p:cNvSpPr/>
          <p:nvPr/>
        </p:nvSpPr>
        <p:spPr>
          <a:xfrm>
            <a:off x="1295400" y="6568380"/>
            <a:ext cx="359378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01</a:t>
            </a:r>
            <a:endParaRPr lang="es-MX" sz="1950" noProof="0" dirty="0"/>
          </a:p>
        </p:txBody>
      </p:sp>
      <p:sp>
        <p:nvSpPr>
          <p:cNvPr id="11" name="Text 9"/>
          <p:cNvSpPr/>
          <p:nvPr/>
        </p:nvSpPr>
        <p:spPr>
          <a:xfrm>
            <a:off x="1295400" y="6997005"/>
            <a:ext cx="3593783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977"/>
              </a:lnSpc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Registro gratuito</a:t>
            </a:r>
            <a:endParaRPr lang="es-MX" sz="2550" noProof="0" dirty="0"/>
          </a:p>
        </p:txBody>
      </p:sp>
      <p:sp>
        <p:nvSpPr>
          <p:cNvPr id="12" name="Text 10"/>
          <p:cNvSpPr/>
          <p:nvPr/>
        </p:nvSpPr>
        <p:spPr>
          <a:xfrm>
            <a:off x="1295400" y="7467451"/>
            <a:ext cx="3365087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469"/>
              </a:lnSpc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Para consumidores y Puntos de Consumo.</a:t>
            </a:r>
            <a:endParaRPr lang="es-MX" sz="1875" noProof="0" dirty="0"/>
          </a:p>
        </p:txBody>
      </p:sp>
      <p:sp>
        <p:nvSpPr>
          <p:cNvPr id="13" name="Shape 11"/>
          <p:cNvSpPr/>
          <p:nvPr/>
        </p:nvSpPr>
        <p:spPr>
          <a:xfrm>
            <a:off x="5133975" y="6244530"/>
            <a:ext cx="3876675" cy="2647950"/>
          </a:xfrm>
          <a:prstGeom prst="rect">
            <a:avLst/>
          </a:prstGeom>
          <a:solidFill>
            <a:srgbClr val="0A2812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" name="Text 12"/>
          <p:cNvSpPr/>
          <p:nvPr/>
        </p:nvSpPr>
        <p:spPr>
          <a:xfrm>
            <a:off x="5438775" y="6568380"/>
            <a:ext cx="359378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</a:t>
            </a:r>
            <a:endParaRPr lang="es-MX" sz="1950" noProof="0" dirty="0"/>
          </a:p>
        </p:txBody>
      </p:sp>
      <p:sp>
        <p:nvSpPr>
          <p:cNvPr id="15" name="Text 13"/>
          <p:cNvSpPr/>
          <p:nvPr/>
        </p:nvSpPr>
        <p:spPr>
          <a:xfrm>
            <a:off x="5438775" y="6997005"/>
            <a:ext cx="3593783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977"/>
              </a:lnSpc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Red de consumo</a:t>
            </a:r>
            <a:endParaRPr lang="es-MX" sz="2550" noProof="0" dirty="0"/>
          </a:p>
        </p:txBody>
      </p:sp>
      <p:sp>
        <p:nvSpPr>
          <p:cNvPr id="16" name="Text 14"/>
          <p:cNvSpPr/>
          <p:nvPr/>
        </p:nvSpPr>
        <p:spPr>
          <a:xfrm>
            <a:off x="5438775" y="7467451"/>
            <a:ext cx="3365087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469"/>
              </a:lnSpc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Basada en un sistema de referencias.</a:t>
            </a:r>
            <a:endParaRPr lang="es-MX" sz="1875" noProof="0" dirty="0"/>
          </a:p>
        </p:txBody>
      </p:sp>
      <p:sp>
        <p:nvSpPr>
          <p:cNvPr id="17" name="Shape 15"/>
          <p:cNvSpPr/>
          <p:nvPr/>
        </p:nvSpPr>
        <p:spPr>
          <a:xfrm>
            <a:off x="9277350" y="6244530"/>
            <a:ext cx="3876675" cy="2647950"/>
          </a:xfrm>
          <a:prstGeom prst="rect">
            <a:avLst/>
          </a:prstGeom>
          <a:solidFill>
            <a:srgbClr val="0A2812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8" name="Text 16"/>
          <p:cNvSpPr/>
          <p:nvPr/>
        </p:nvSpPr>
        <p:spPr>
          <a:xfrm>
            <a:off x="9582150" y="6568380"/>
            <a:ext cx="359378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03</a:t>
            </a:r>
            <a:endParaRPr lang="es-MX" sz="1950" noProof="0" dirty="0"/>
          </a:p>
        </p:txBody>
      </p:sp>
      <p:sp>
        <p:nvSpPr>
          <p:cNvPr id="19" name="Text 17"/>
          <p:cNvSpPr/>
          <p:nvPr/>
        </p:nvSpPr>
        <p:spPr>
          <a:xfrm>
            <a:off x="9582150" y="6997005"/>
            <a:ext cx="3593783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977"/>
              </a:lnSpc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Ingresos ilimitados</a:t>
            </a:r>
            <a:endParaRPr lang="es-MX" sz="2550" noProof="0" dirty="0"/>
          </a:p>
        </p:txBody>
      </p:sp>
      <p:sp>
        <p:nvSpPr>
          <p:cNvPr id="20" name="Text 18"/>
          <p:cNvSpPr/>
          <p:nvPr/>
        </p:nvSpPr>
        <p:spPr>
          <a:xfrm>
            <a:off x="9582150" y="7467451"/>
            <a:ext cx="3365087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469"/>
              </a:lnSpc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Proporcionales al tamaño de tu organización.</a:t>
            </a:r>
            <a:endParaRPr lang="es-MX" sz="1875" noProof="0" dirty="0"/>
          </a:p>
        </p:txBody>
      </p:sp>
      <p:sp>
        <p:nvSpPr>
          <p:cNvPr id="21" name="Shape 19"/>
          <p:cNvSpPr/>
          <p:nvPr/>
        </p:nvSpPr>
        <p:spPr>
          <a:xfrm>
            <a:off x="13420725" y="6244530"/>
            <a:ext cx="3876675" cy="2647950"/>
          </a:xfrm>
          <a:prstGeom prst="rect">
            <a:avLst/>
          </a:prstGeom>
          <a:solidFill>
            <a:srgbClr val="0A2812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2" name="Text 20"/>
          <p:cNvSpPr/>
          <p:nvPr/>
        </p:nvSpPr>
        <p:spPr>
          <a:xfrm>
            <a:off x="13725525" y="6568380"/>
            <a:ext cx="359378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04</a:t>
            </a:r>
            <a:endParaRPr lang="es-MX" sz="1950" noProof="0" dirty="0"/>
          </a:p>
        </p:txBody>
      </p:sp>
      <p:sp>
        <p:nvSpPr>
          <p:cNvPr id="23" name="Text 21"/>
          <p:cNvSpPr/>
          <p:nvPr/>
        </p:nvSpPr>
        <p:spPr>
          <a:xfrm>
            <a:off x="13725525" y="6997005"/>
            <a:ext cx="3593783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977"/>
              </a:lnSpc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Sin cargas</a:t>
            </a:r>
            <a:endParaRPr lang="es-MX" sz="2550" noProof="0" dirty="0"/>
          </a:p>
        </p:txBody>
      </p:sp>
      <p:sp>
        <p:nvSpPr>
          <p:cNvPr id="24" name="Text 22"/>
          <p:cNvSpPr/>
          <p:nvPr/>
        </p:nvSpPr>
        <p:spPr>
          <a:xfrm>
            <a:off x="13725525" y="7467451"/>
            <a:ext cx="3593783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469"/>
              </a:lnSpc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Ni operativas ni financieras.</a:t>
            </a:r>
            <a:endParaRPr lang="es-MX" sz="1875" noProof="0" dirty="0"/>
          </a:p>
        </p:txBody>
      </p:sp>
      <p:sp>
        <p:nvSpPr>
          <p:cNvPr id="25" name="Text 23"/>
          <p:cNvSpPr/>
          <p:nvPr/>
        </p:nvSpPr>
        <p:spPr>
          <a:xfrm>
            <a:off x="990600" y="94392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26" name="Text 24"/>
          <p:cNvSpPr/>
          <p:nvPr/>
        </p:nvSpPr>
        <p:spPr>
          <a:xfrm>
            <a:off x="17008525" y="9439275"/>
            <a:ext cx="36507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414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09803">
                  <a:alpha val="22000"/>
                </a:srgbClr>
              </a:gs>
              <a:gs pos="65000">
                <a:srgbClr val="009803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Shape 1"/>
          <p:cNvSpPr/>
          <p:nvPr/>
        </p:nvSpPr>
        <p:spPr>
          <a:xfrm>
            <a:off x="990600" y="914400"/>
            <a:ext cx="533400" cy="38100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" name="Text 2"/>
          <p:cNvSpPr/>
          <p:nvPr/>
        </p:nvSpPr>
        <p:spPr>
          <a:xfrm>
            <a:off x="1695450" y="800100"/>
            <a:ext cx="2644259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 — EL CÍRCULO</a:t>
            </a:r>
            <a:endParaRPr lang="es-MX" sz="1650" noProof="0" dirty="0"/>
          </a:p>
        </p:txBody>
      </p:sp>
      <p:sp>
        <p:nvSpPr>
          <p:cNvPr id="5" name="Text 3"/>
          <p:cNvSpPr/>
          <p:nvPr/>
        </p:nvSpPr>
        <p:spPr>
          <a:xfrm>
            <a:off x="990600" y="1428750"/>
            <a:ext cx="17937480" cy="8228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1584"/>
              </a:lnSpc>
              <a:buNone/>
            </a:pPr>
            <a:r>
              <a:rPr lang="es-MX" sz="6000" b="1" kern="0" spc="-18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Cómo circula el dinero</a:t>
            </a:r>
            <a:endParaRPr lang="es-MX" sz="6000" noProof="0" dirty="0"/>
          </a:p>
        </p:txBody>
      </p:sp>
      <p:sp>
        <p:nvSpPr>
          <p:cNvPr id="6" name="Text 4"/>
          <p:cNvSpPr/>
          <p:nvPr/>
        </p:nvSpPr>
        <p:spPr>
          <a:xfrm>
            <a:off x="990600" y="3237756"/>
            <a:ext cx="5238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45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PASO 01</a:t>
            </a:r>
            <a:endParaRPr lang="es-MX" sz="1725" noProof="0" dirty="0"/>
          </a:p>
        </p:txBody>
      </p:sp>
      <p:sp>
        <p:nvSpPr>
          <p:cNvPr id="7" name="Text 5"/>
          <p:cNvSpPr/>
          <p:nvPr/>
        </p:nvSpPr>
        <p:spPr>
          <a:xfrm>
            <a:off x="990600" y="3761631"/>
            <a:ext cx="4905375" cy="11078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2588"/>
              </a:lnSpc>
              <a:buNone/>
            </a:pPr>
            <a:r>
              <a:rPr lang="es-MX" sz="4050" b="1" kern="0" spc="-10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El consumidor compra</a:t>
            </a:r>
            <a:endParaRPr lang="es-MX" sz="4050" noProof="0" dirty="0"/>
          </a:p>
        </p:txBody>
      </p:sp>
      <p:sp>
        <p:nvSpPr>
          <p:cNvPr id="8" name="Text 6"/>
          <p:cNvSpPr/>
          <p:nvPr/>
        </p:nvSpPr>
        <p:spPr>
          <a:xfrm>
            <a:off x="990600" y="5079057"/>
            <a:ext cx="4905375" cy="12145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297"/>
              </a:lnSpc>
              <a:buNone/>
            </a:pP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 un Punto de Consumo afiliado y la compra se registra en el sistema</a:t>
            </a:r>
            <a:r>
              <a:rPr lang="es-MX" sz="2175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</a:t>
            </a:r>
            <a:endParaRPr lang="es-MX" sz="2175" noProof="0" dirty="0"/>
          </a:p>
        </p:txBody>
      </p:sp>
      <p:sp>
        <p:nvSpPr>
          <p:cNvPr id="9" name="Shape 7"/>
          <p:cNvSpPr/>
          <p:nvPr/>
        </p:nvSpPr>
        <p:spPr>
          <a:xfrm>
            <a:off x="6248400" y="2785021"/>
            <a:ext cx="19050" cy="3923258"/>
          </a:xfrm>
          <a:prstGeom prst="rect">
            <a:avLst/>
          </a:prstGeom>
          <a:gradFill rotWithShape="1">
            <a:gsLst>
              <a:gs pos="0">
                <a:srgbClr val="00D11B">
                  <a:alpha val="0"/>
                </a:srgbClr>
              </a:gs>
              <a:gs pos="50000">
                <a:srgbClr val="00D11B">
                  <a:alpha val="50000"/>
                </a:srgbClr>
              </a:gs>
              <a:gs pos="100000">
                <a:srgbClr val="00D11B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" name="Text 8"/>
          <p:cNvSpPr/>
          <p:nvPr/>
        </p:nvSpPr>
        <p:spPr>
          <a:xfrm>
            <a:off x="6762750" y="3237756"/>
            <a:ext cx="5238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45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PASO 02</a:t>
            </a:r>
            <a:endParaRPr lang="es-MX" sz="1725" noProof="0" dirty="0"/>
          </a:p>
        </p:txBody>
      </p:sp>
      <p:sp>
        <p:nvSpPr>
          <p:cNvPr id="11" name="Text 9"/>
          <p:cNvSpPr/>
          <p:nvPr/>
        </p:nvSpPr>
        <p:spPr>
          <a:xfrm>
            <a:off x="6762750" y="3761631"/>
            <a:ext cx="4905375" cy="11078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2588"/>
              </a:lnSpc>
              <a:buNone/>
            </a:pPr>
            <a:r>
              <a:rPr lang="es-MX" sz="4050" b="1" kern="0" spc="-10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El negocio paga la comisión</a:t>
            </a:r>
            <a:endParaRPr lang="es-MX" sz="4050" noProof="0" dirty="0"/>
          </a:p>
        </p:txBody>
      </p:sp>
      <p:sp>
        <p:nvSpPr>
          <p:cNvPr id="12" name="Text 10"/>
          <p:cNvSpPr/>
          <p:nvPr/>
        </p:nvSpPr>
        <p:spPr>
          <a:xfrm>
            <a:off x="6762750" y="5079057"/>
            <a:ext cx="4905375" cy="5528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297"/>
              </a:lnSpc>
              <a:buNone/>
            </a:pPr>
            <a:r>
              <a:rPr lang="es-MX" sz="2175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</a:t>
            </a: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obre la venta realizada. </a:t>
            </a:r>
            <a:endParaRPr lang="es-MX" sz="2175" noProof="0" dirty="0"/>
          </a:p>
        </p:txBody>
      </p:sp>
      <p:sp>
        <p:nvSpPr>
          <p:cNvPr id="13" name="Shape 11"/>
          <p:cNvSpPr/>
          <p:nvPr/>
        </p:nvSpPr>
        <p:spPr>
          <a:xfrm>
            <a:off x="12020550" y="2785021"/>
            <a:ext cx="19050" cy="3923258"/>
          </a:xfrm>
          <a:prstGeom prst="rect">
            <a:avLst/>
          </a:prstGeom>
          <a:gradFill rotWithShape="1">
            <a:gsLst>
              <a:gs pos="0">
                <a:srgbClr val="00D11B">
                  <a:alpha val="0"/>
                </a:srgbClr>
              </a:gs>
              <a:gs pos="50000">
                <a:srgbClr val="00D11B">
                  <a:alpha val="50000"/>
                </a:srgbClr>
              </a:gs>
              <a:gs pos="100000">
                <a:srgbClr val="00D11B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" name="Text 12"/>
          <p:cNvSpPr/>
          <p:nvPr/>
        </p:nvSpPr>
        <p:spPr>
          <a:xfrm>
            <a:off x="12534900" y="3505200"/>
            <a:ext cx="5238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45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PASO 03</a:t>
            </a:r>
            <a:endParaRPr lang="es-MX" sz="1725" noProof="0" dirty="0"/>
          </a:p>
        </p:txBody>
      </p:sp>
      <p:sp>
        <p:nvSpPr>
          <p:cNvPr id="15" name="Text 13"/>
          <p:cNvSpPr/>
          <p:nvPr/>
        </p:nvSpPr>
        <p:spPr>
          <a:xfrm>
            <a:off x="12534900" y="4029075"/>
            <a:ext cx="5238750" cy="572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2588"/>
              </a:lnSpc>
              <a:buNone/>
            </a:pPr>
            <a:r>
              <a:rPr lang="es-MX" sz="4050" b="1" kern="0" spc="-101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Una parte regresa</a:t>
            </a:r>
            <a:endParaRPr lang="es-MX" sz="4050" noProof="0" dirty="0"/>
          </a:p>
        </p:txBody>
      </p:sp>
      <p:sp>
        <p:nvSpPr>
          <p:cNvPr id="16" name="Text 14"/>
          <p:cNvSpPr/>
          <p:nvPr/>
        </p:nvSpPr>
        <p:spPr>
          <a:xfrm>
            <a:off x="12534900" y="4811613"/>
            <a:ext cx="4905375" cy="12145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297"/>
              </a:lnSpc>
              <a:buNone/>
            </a:pP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 </a:t>
            </a:r>
            <a:r>
              <a:rPr lang="es-MX" sz="2175" noProof="0" dirty="0" err="1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Cashback</a:t>
            </a: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para quien compró y </a:t>
            </a:r>
          </a:p>
          <a:p>
            <a:pPr marL="0" indent="0" algn="l">
              <a:lnSpc>
                <a:spcPct val="111297"/>
              </a:lnSpc>
              <a:buNone/>
            </a:pP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% de comisión para quien lo refirió, hasta tres niveles.</a:t>
            </a:r>
            <a:endParaRPr lang="es-MX" sz="2175" noProof="0" dirty="0"/>
          </a:p>
        </p:txBody>
      </p:sp>
      <p:sp>
        <p:nvSpPr>
          <p:cNvPr id="17" name="Shape 15"/>
          <p:cNvSpPr/>
          <p:nvPr/>
        </p:nvSpPr>
        <p:spPr>
          <a:xfrm>
            <a:off x="990600" y="6860679"/>
            <a:ext cx="16306800" cy="2197596"/>
          </a:xfrm>
          <a:prstGeom prst="rect">
            <a:avLst/>
          </a:prstGeom>
          <a:solidFill>
            <a:srgbClr val="00D11B">
              <a:alpha val="8000"/>
            </a:srgbClr>
          </a:solidFill>
          <a:ln w="19050">
            <a:solidFill>
              <a:srgbClr val="00D11B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s-MX" noProof="0" dirty="0"/>
          </a:p>
        </p:txBody>
      </p:sp>
      <p:sp>
        <p:nvSpPr>
          <p:cNvPr id="18" name="Text 16"/>
          <p:cNvSpPr/>
          <p:nvPr/>
        </p:nvSpPr>
        <p:spPr>
          <a:xfrm>
            <a:off x="1504950" y="7368927"/>
            <a:ext cx="2364685" cy="121920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ctr">
              <a:lnSpc>
                <a:spcPct val="79487"/>
              </a:lnSpc>
              <a:buNone/>
            </a:pPr>
            <a:r>
              <a:rPr lang="es-MX" sz="4650" b="1" kern="0" spc="-93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Círculo </a:t>
            </a:r>
          </a:p>
          <a:p>
            <a:pPr marL="0" indent="0" algn="ctr">
              <a:lnSpc>
                <a:spcPct val="79487"/>
              </a:lnSpc>
              <a:buNone/>
            </a:pPr>
            <a:r>
              <a:rPr lang="es-MX" sz="4650" b="1" kern="0" spc="-93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Virtuoso</a:t>
            </a:r>
            <a:endParaRPr lang="es-MX" sz="4650" noProof="0" dirty="0"/>
          </a:p>
        </p:txBody>
      </p:sp>
      <p:sp>
        <p:nvSpPr>
          <p:cNvPr id="19" name="Text 17"/>
          <p:cNvSpPr/>
          <p:nvPr/>
        </p:nvSpPr>
        <p:spPr>
          <a:xfrm>
            <a:off x="4198590" y="7339459"/>
            <a:ext cx="10627035" cy="12779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282"/>
              </a:lnSpc>
              <a:buNone/>
            </a:pPr>
            <a:r>
              <a:rPr lang="es-MX" sz="2325" noProof="0" dirty="0">
                <a:solidFill>
                  <a:srgbClr val="D6E4D8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Mientras más consume la red, más gana cada participante — y más venden los negocios de la comunidad. El plan de comisiones está diseñado para beneficiar las dos partes a la vez.</a:t>
            </a:r>
            <a:endParaRPr lang="es-MX" sz="2325" noProof="0" dirty="0"/>
          </a:p>
        </p:txBody>
      </p:sp>
      <p:sp>
        <p:nvSpPr>
          <p:cNvPr id="21" name="Text 18"/>
          <p:cNvSpPr/>
          <p:nvPr/>
        </p:nvSpPr>
        <p:spPr>
          <a:xfrm>
            <a:off x="990600" y="94392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22" name="Text 19"/>
          <p:cNvSpPr/>
          <p:nvPr/>
        </p:nvSpPr>
        <p:spPr>
          <a:xfrm>
            <a:off x="17008673" y="9439275"/>
            <a:ext cx="364927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03</a:t>
            </a:r>
            <a:endParaRPr lang="es-MX" sz="1500" noProof="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F546133-D3A8-D916-4258-FE4C6D094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8902" y="6826866"/>
            <a:ext cx="2265221" cy="22652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914400"/>
            <a:ext cx="533400" cy="38100"/>
          </a:xfrm>
          <a:prstGeom prst="rect">
            <a:avLst/>
          </a:prstGeom>
          <a:solidFill>
            <a:srgbClr val="009803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1695450" y="800100"/>
            <a:ext cx="278570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03 — ECOSISTEMA</a:t>
            </a:r>
            <a:endParaRPr lang="es-MX" sz="1650" noProof="0" dirty="0"/>
          </a:p>
        </p:txBody>
      </p:sp>
      <p:sp>
        <p:nvSpPr>
          <p:cNvPr id="4" name="Text 2"/>
          <p:cNvSpPr/>
          <p:nvPr/>
        </p:nvSpPr>
        <p:spPr>
          <a:xfrm>
            <a:off x="990600" y="1390650"/>
            <a:ext cx="1170304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792"/>
              </a:lnSpc>
              <a:buNone/>
            </a:pPr>
            <a:r>
              <a:rPr lang="es-MX" sz="6000" b="1" kern="0" spc="-180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Tres que ganan al mismo tiempo</a:t>
            </a:r>
            <a:endParaRPr lang="es-MX" sz="6000" noProof="0" dirty="0"/>
          </a:p>
        </p:txBody>
      </p:sp>
      <p:sp>
        <p:nvSpPr>
          <p:cNvPr id="5" name="Shape 3"/>
          <p:cNvSpPr/>
          <p:nvPr/>
        </p:nvSpPr>
        <p:spPr>
          <a:xfrm>
            <a:off x="990600" y="3072259"/>
            <a:ext cx="5232350" cy="5614988"/>
          </a:xfrm>
          <a:prstGeom prst="rect">
            <a:avLst/>
          </a:prstGeom>
          <a:solidFill>
            <a:srgbClr val="FFFFFF"/>
          </a:solidFill>
          <a:ln/>
          <a:effectLst>
            <a:outerShdw blurRad="476250" dist="22860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t="17218" b="23777"/>
          <a:stretch/>
        </p:blipFill>
        <p:spPr>
          <a:xfrm>
            <a:off x="990600" y="2957958"/>
            <a:ext cx="5232350" cy="28384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33500" y="6158359"/>
            <a:ext cx="500120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3000" b="1" kern="0" spc="-60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Consumidores</a:t>
            </a:r>
            <a:endParaRPr lang="es-MX" sz="3000" noProof="0" dirty="0"/>
          </a:p>
        </p:txBody>
      </p:sp>
      <p:sp>
        <p:nvSpPr>
          <p:cNvPr id="8" name="Text 5"/>
          <p:cNvSpPr/>
          <p:nvPr/>
        </p:nvSpPr>
        <p:spPr>
          <a:xfrm>
            <a:off x="1333500" y="6806059"/>
            <a:ext cx="4682947" cy="1519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4353"/>
              </a:lnSpc>
              <a:buNone/>
            </a:pPr>
            <a:r>
              <a:rPr lang="es-MX" sz="2025" noProof="0" dirty="0" err="1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Cashback</a:t>
            </a:r>
            <a:r>
              <a:rPr lang="es-MX" sz="2025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por tus compras habituales e ingresos adicionales al recomendar el modelo. Cada recomendación fortalece la economía de tu comunidad.</a:t>
            </a:r>
            <a:endParaRPr lang="es-MX" sz="2025" noProof="0" dirty="0"/>
          </a:p>
        </p:txBody>
      </p:sp>
      <p:sp>
        <p:nvSpPr>
          <p:cNvPr id="9" name="Shape 6"/>
          <p:cNvSpPr/>
          <p:nvPr/>
        </p:nvSpPr>
        <p:spPr>
          <a:xfrm>
            <a:off x="6527750" y="3072259"/>
            <a:ext cx="5232350" cy="5614988"/>
          </a:xfrm>
          <a:prstGeom prst="rect">
            <a:avLst/>
          </a:prstGeom>
          <a:solidFill>
            <a:srgbClr val="0A2812"/>
          </a:solidFill>
          <a:ln/>
          <a:effectLst>
            <a:outerShdw blurRad="476250" dist="228600" dir="5400000" algn="bl" rotWithShape="0">
              <a:srgbClr val="003C0A">
                <a:alpha val="55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750" y="2957958"/>
            <a:ext cx="5232350" cy="28384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70650" y="6158359"/>
            <a:ext cx="500120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3000" b="1" kern="0" spc="-60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Punto de Consumo</a:t>
            </a:r>
            <a:endParaRPr lang="es-MX" sz="3000" noProof="0" dirty="0"/>
          </a:p>
        </p:txBody>
      </p:sp>
      <p:sp>
        <p:nvSpPr>
          <p:cNvPr id="12" name="Text 8"/>
          <p:cNvSpPr/>
          <p:nvPr/>
        </p:nvSpPr>
        <p:spPr>
          <a:xfrm>
            <a:off x="6870650" y="6806059"/>
            <a:ext cx="4682947" cy="1519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4353"/>
              </a:lnSpc>
              <a:buNone/>
            </a:pPr>
            <a:r>
              <a:rPr lang="es-MX" sz="2025" noProof="0" dirty="0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Aumenta ventas, fideliza clientes y digitaliza tu negocio sin invertir, al tiempo que accedes a consumidores nuevos que impulsan tu crecimiento.</a:t>
            </a:r>
            <a:endParaRPr lang="es-MX" sz="2025" noProof="0" dirty="0"/>
          </a:p>
        </p:txBody>
      </p:sp>
      <p:sp>
        <p:nvSpPr>
          <p:cNvPr id="13" name="Shape 9"/>
          <p:cNvSpPr/>
          <p:nvPr/>
        </p:nvSpPr>
        <p:spPr>
          <a:xfrm>
            <a:off x="12064901" y="3072259"/>
            <a:ext cx="5232350" cy="5614988"/>
          </a:xfrm>
          <a:prstGeom prst="rect">
            <a:avLst/>
          </a:prstGeom>
          <a:solidFill>
            <a:srgbClr val="FFFFFF"/>
          </a:solidFill>
          <a:ln/>
          <a:effectLst>
            <a:outerShdw blurRad="476250" dist="22860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rcRect t="22481" b="18394"/>
          <a:stretch/>
        </p:blipFill>
        <p:spPr>
          <a:xfrm>
            <a:off x="12064901" y="2957958"/>
            <a:ext cx="5232350" cy="283845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407801" y="6158359"/>
            <a:ext cx="500120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3000" b="1" kern="0" spc="-60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Comunidad</a:t>
            </a:r>
            <a:endParaRPr lang="es-MX" sz="3000" noProof="0" dirty="0"/>
          </a:p>
        </p:txBody>
      </p:sp>
      <p:sp>
        <p:nvSpPr>
          <p:cNvPr id="16" name="Text 11"/>
          <p:cNvSpPr/>
          <p:nvPr/>
        </p:nvSpPr>
        <p:spPr>
          <a:xfrm>
            <a:off x="12407801" y="6806059"/>
            <a:ext cx="4682947" cy="1519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4353"/>
              </a:lnSpc>
              <a:buNone/>
            </a:pPr>
            <a:r>
              <a:rPr lang="es-MX" sz="2025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Apoya la economía local, favorece la creación de empleos directos e indirectos y ayuda a reducir la brecha digital.</a:t>
            </a:r>
            <a:endParaRPr lang="es-MX" sz="2025" noProof="0" dirty="0"/>
          </a:p>
        </p:txBody>
      </p:sp>
      <p:sp>
        <p:nvSpPr>
          <p:cNvPr id="17" name="Text 12"/>
          <p:cNvSpPr/>
          <p:nvPr/>
        </p:nvSpPr>
        <p:spPr>
          <a:xfrm>
            <a:off x="990600" y="94392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18" name="Text 13"/>
          <p:cNvSpPr/>
          <p:nvPr/>
        </p:nvSpPr>
        <p:spPr>
          <a:xfrm>
            <a:off x="16997511" y="9439275"/>
            <a:ext cx="37608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04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414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09803">
                  <a:alpha val="26000"/>
                </a:srgbClr>
              </a:gs>
              <a:gs pos="62000">
                <a:srgbClr val="009803">
                  <a:alpha val="0"/>
                </a:srgbClr>
              </a:gs>
            </a:gsLst>
            <a:path path="circle">
              <a:fillToRect l="88000" t="20000" r="12000" b="80000"/>
            </a:path>
          </a:gra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Shape 1"/>
          <p:cNvSpPr/>
          <p:nvPr/>
        </p:nvSpPr>
        <p:spPr>
          <a:xfrm>
            <a:off x="990600" y="914400"/>
            <a:ext cx="533400" cy="38100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" name="Text 2"/>
          <p:cNvSpPr/>
          <p:nvPr/>
        </p:nvSpPr>
        <p:spPr>
          <a:xfrm>
            <a:off x="1695450" y="800100"/>
            <a:ext cx="416971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04 — MERCADO EN MÉXICO</a:t>
            </a:r>
            <a:endParaRPr lang="es-MX" sz="1650" noProof="0" dirty="0"/>
          </a:p>
        </p:txBody>
      </p:sp>
      <p:sp>
        <p:nvSpPr>
          <p:cNvPr id="5" name="Text 3"/>
          <p:cNvSpPr/>
          <p:nvPr/>
        </p:nvSpPr>
        <p:spPr>
          <a:xfrm>
            <a:off x="990600" y="3103811"/>
            <a:ext cx="8251195" cy="1834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65034"/>
              </a:lnSpc>
              <a:buNone/>
            </a:pPr>
            <a:r>
              <a:rPr lang="es-MX" sz="17250" b="1" kern="0" spc="-862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537</a:t>
            </a:r>
            <a:endParaRPr lang="es-MX" sz="17250" noProof="0" dirty="0"/>
          </a:p>
        </p:txBody>
      </p:sp>
      <p:sp>
        <p:nvSpPr>
          <p:cNvPr id="6" name="Text 4"/>
          <p:cNvSpPr/>
          <p:nvPr/>
        </p:nvSpPr>
        <p:spPr>
          <a:xfrm>
            <a:off x="990600" y="5071616"/>
            <a:ext cx="772611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3900" b="1" kern="0" spc="-39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oportunidades</a:t>
            </a:r>
            <a:endParaRPr lang="es-MX" sz="3900" noProof="0" dirty="0"/>
          </a:p>
        </p:txBody>
      </p:sp>
      <p:sp>
        <p:nvSpPr>
          <p:cNvPr id="7" name="Text 5"/>
          <p:cNvSpPr/>
          <p:nvPr/>
        </p:nvSpPr>
        <p:spPr>
          <a:xfrm>
            <a:off x="990600" y="5947916"/>
            <a:ext cx="6278880" cy="16067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297"/>
              </a:lnSpc>
              <a:buNone/>
            </a:pP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Cada una de estas ciudades representa una oportunidad para implementar nuestro modelo de negocio </a:t>
            </a:r>
            <a:r>
              <a:rPr lang="es-MX" sz="2175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 </a:t>
            </a:r>
            <a:r>
              <a:rPr lang="es-MX" sz="21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 desarrollar una comunidad que beneficie tanto a negocios como a consumidores.</a:t>
            </a:r>
            <a:endParaRPr lang="es-MX" sz="2175" noProof="0" dirty="0"/>
          </a:p>
        </p:txBody>
      </p:sp>
      <p:sp>
        <p:nvSpPr>
          <p:cNvPr id="8" name="Shape 6"/>
          <p:cNvSpPr/>
          <p:nvPr/>
        </p:nvSpPr>
        <p:spPr>
          <a:xfrm>
            <a:off x="9406086" y="2605088"/>
            <a:ext cx="7891314" cy="25241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" name="Shape 7"/>
          <p:cNvSpPr/>
          <p:nvPr/>
        </p:nvSpPr>
        <p:spPr>
          <a:xfrm>
            <a:off x="9406086" y="2605088"/>
            <a:ext cx="76200" cy="2524125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" name="Text 8"/>
          <p:cNvSpPr/>
          <p:nvPr/>
        </p:nvSpPr>
        <p:spPr>
          <a:xfrm>
            <a:off x="9901386" y="2986088"/>
            <a:ext cx="7674605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279"/>
              </a:lnSpc>
              <a:buNone/>
            </a:pPr>
            <a:r>
              <a:rPr lang="es-MX" sz="6600" b="1" kern="0" spc="-198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401</a:t>
            </a:r>
            <a:endParaRPr lang="es-MX" sz="6600" noProof="0" dirty="0"/>
          </a:p>
        </p:txBody>
      </p:sp>
      <p:sp>
        <p:nvSpPr>
          <p:cNvPr id="11" name="Text 9"/>
          <p:cNvSpPr/>
          <p:nvPr/>
        </p:nvSpPr>
        <p:spPr>
          <a:xfrm>
            <a:off x="9901386" y="3919537"/>
            <a:ext cx="7674605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localidades urbanas identificadas</a:t>
            </a:r>
            <a:endParaRPr lang="es-MX" sz="2550" noProof="0" dirty="0"/>
          </a:p>
        </p:txBody>
      </p:sp>
      <p:sp>
        <p:nvSpPr>
          <p:cNvPr id="12" name="Text 10"/>
          <p:cNvSpPr/>
          <p:nvPr/>
        </p:nvSpPr>
        <p:spPr>
          <a:xfrm>
            <a:off x="9901386" y="4424363"/>
            <a:ext cx="767460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02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Desde 20,000 hasta 100,000 habitantes.</a:t>
            </a:r>
            <a:endParaRPr lang="es-MX" sz="2025" noProof="0" dirty="0"/>
          </a:p>
        </p:txBody>
      </p:sp>
      <p:sp>
        <p:nvSpPr>
          <p:cNvPr id="13" name="Shape 11"/>
          <p:cNvSpPr/>
          <p:nvPr/>
        </p:nvSpPr>
        <p:spPr>
          <a:xfrm>
            <a:off x="9406086" y="5395913"/>
            <a:ext cx="7891314" cy="284797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" name="Shape 12"/>
          <p:cNvSpPr/>
          <p:nvPr/>
        </p:nvSpPr>
        <p:spPr>
          <a:xfrm>
            <a:off x="9406086" y="5395913"/>
            <a:ext cx="76200" cy="2847975"/>
          </a:xfrm>
          <a:prstGeom prst="rect">
            <a:avLst/>
          </a:prstGeom>
          <a:solidFill>
            <a:srgbClr val="A8FF00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" name="Text 13"/>
          <p:cNvSpPr/>
          <p:nvPr/>
        </p:nvSpPr>
        <p:spPr>
          <a:xfrm>
            <a:off x="9901386" y="5776913"/>
            <a:ext cx="7674605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279"/>
              </a:lnSpc>
              <a:buNone/>
            </a:pPr>
            <a:r>
              <a:rPr lang="es-MX" sz="6600" b="1" kern="0" spc="-198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136</a:t>
            </a:r>
            <a:endParaRPr lang="es-MX" sz="6600" noProof="0" dirty="0"/>
          </a:p>
        </p:txBody>
      </p:sp>
      <p:sp>
        <p:nvSpPr>
          <p:cNvPr id="16" name="Text 14"/>
          <p:cNvSpPr/>
          <p:nvPr/>
        </p:nvSpPr>
        <p:spPr>
          <a:xfrm>
            <a:off x="9901386" y="6710363"/>
            <a:ext cx="7674605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ciudades</a:t>
            </a:r>
            <a:endParaRPr lang="es-MX" sz="2550" noProof="0" dirty="0"/>
          </a:p>
        </p:txBody>
      </p:sp>
      <p:sp>
        <p:nvSpPr>
          <p:cNvPr id="17" name="Text 15"/>
          <p:cNvSpPr/>
          <p:nvPr/>
        </p:nvSpPr>
        <p:spPr>
          <a:xfrm>
            <a:off x="9901386" y="7215188"/>
            <a:ext cx="718622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02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 población mayor a 100,000 habitantes (2020, Censo de Población y Vivienda).</a:t>
            </a:r>
            <a:endParaRPr lang="es-MX" sz="2025" noProof="0" dirty="0"/>
          </a:p>
        </p:txBody>
      </p:sp>
      <p:sp>
        <p:nvSpPr>
          <p:cNvPr id="18" name="Text 16"/>
          <p:cNvSpPr/>
          <p:nvPr/>
        </p:nvSpPr>
        <p:spPr>
          <a:xfrm>
            <a:off x="990600" y="94392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19" name="Text 17"/>
          <p:cNvSpPr/>
          <p:nvPr/>
        </p:nvSpPr>
        <p:spPr>
          <a:xfrm>
            <a:off x="17007780" y="9439275"/>
            <a:ext cx="365820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05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914400"/>
            <a:ext cx="533400" cy="38100"/>
          </a:xfrm>
          <a:prstGeom prst="rect">
            <a:avLst/>
          </a:prstGeom>
          <a:solidFill>
            <a:srgbClr val="009803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1695450" y="800100"/>
            <a:ext cx="736617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05 — PROYECCIÓN DE REFERIDOS Y GANANCIAS</a:t>
            </a:r>
            <a:endParaRPr lang="es-MX" sz="1650" noProof="0" dirty="0"/>
          </a:p>
        </p:txBody>
      </p:sp>
      <p:sp>
        <p:nvSpPr>
          <p:cNvPr id="4" name="Text 2"/>
          <p:cNvSpPr/>
          <p:nvPr/>
        </p:nvSpPr>
        <p:spPr>
          <a:xfrm>
            <a:off x="990600" y="1428750"/>
            <a:ext cx="1211580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792"/>
              </a:lnSpc>
              <a:buNone/>
            </a:pPr>
            <a:r>
              <a:rPr lang="es-MX" sz="6000" b="1" kern="0" spc="-180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Ingresos Ilimitados</a:t>
            </a:r>
            <a:endParaRPr lang="es-MX" sz="6000" noProof="0" dirty="0"/>
          </a:p>
        </p:txBody>
      </p:sp>
      <p:sp>
        <p:nvSpPr>
          <p:cNvPr id="5" name="Shape 3"/>
          <p:cNvSpPr/>
          <p:nvPr/>
        </p:nvSpPr>
        <p:spPr>
          <a:xfrm>
            <a:off x="990600" y="2701230"/>
            <a:ext cx="7981950" cy="5368230"/>
          </a:xfrm>
          <a:prstGeom prst="rect">
            <a:avLst/>
          </a:prstGeom>
          <a:solidFill>
            <a:srgbClr val="FFFFFF"/>
          </a:solidFill>
          <a:ln/>
          <a:effectLst>
            <a:outerShdw blurRad="476250" dist="228600" dir="5400000" algn="bl" rotWithShape="0">
              <a:srgbClr val="003C0A">
                <a:alpha val="4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6" name="Text 4"/>
          <p:cNvSpPr/>
          <p:nvPr/>
        </p:nvSpPr>
        <p:spPr>
          <a:xfrm>
            <a:off x="1428750" y="3158430"/>
            <a:ext cx="781621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b="1" kern="0" spc="324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ESCENARIO A</a:t>
            </a:r>
            <a:endParaRPr lang="es-MX" sz="1800" noProof="0" dirty="0"/>
          </a:p>
        </p:txBody>
      </p:sp>
      <p:sp>
        <p:nvSpPr>
          <p:cNvPr id="7" name="Text 5"/>
          <p:cNvSpPr/>
          <p:nvPr/>
        </p:nvSpPr>
        <p:spPr>
          <a:xfrm>
            <a:off x="1428750" y="3691830"/>
            <a:ext cx="7318820" cy="108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515"/>
              </a:lnSpc>
              <a:buNone/>
            </a:pPr>
            <a:r>
              <a:rPr lang="es-MX" sz="3900" b="1" kern="0" spc="-98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¿Cómo ganar $100 pesos al día?</a:t>
            </a:r>
            <a:endParaRPr lang="es-MX" sz="3900" noProof="0" dirty="0"/>
          </a:p>
        </p:txBody>
      </p:sp>
      <p:sp>
        <p:nvSpPr>
          <p:cNvPr id="8" name="Text 6"/>
          <p:cNvSpPr/>
          <p:nvPr/>
        </p:nvSpPr>
        <p:spPr>
          <a:xfrm>
            <a:off x="1428750" y="4989314"/>
            <a:ext cx="7816215" cy="4113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s-MX" sz="2100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Invita a </a:t>
            </a:r>
            <a:r>
              <a:rPr lang="es-MX" sz="2100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100 personas </a:t>
            </a:r>
            <a:r>
              <a:rPr lang="es-MX" sz="2100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 LIMAS con tu código de referencia.</a:t>
            </a:r>
            <a:endParaRPr lang="es-MX" sz="2100" noProof="0" dirty="0"/>
          </a:p>
        </p:txBody>
      </p:sp>
      <p:sp>
        <p:nvSpPr>
          <p:cNvPr id="9" name="Shape 7"/>
          <p:cNvSpPr/>
          <p:nvPr/>
        </p:nvSpPr>
        <p:spPr>
          <a:xfrm>
            <a:off x="1428750" y="5648325"/>
            <a:ext cx="7105650" cy="19050"/>
          </a:xfrm>
          <a:prstGeom prst="rect">
            <a:avLst/>
          </a:prstGeom>
          <a:solidFill>
            <a:srgbClr val="E1E9E1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" name="Text 8"/>
          <p:cNvSpPr/>
          <p:nvPr/>
        </p:nvSpPr>
        <p:spPr>
          <a:xfrm>
            <a:off x="1414822" y="6100205"/>
            <a:ext cx="4887309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550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100 personas × $100 × 1% promedio</a:t>
            </a:r>
            <a:endParaRPr lang="es-MX" sz="2550" noProof="0" dirty="0"/>
          </a:p>
        </p:txBody>
      </p:sp>
      <p:sp>
        <p:nvSpPr>
          <p:cNvPr id="11" name="Text 9"/>
          <p:cNvSpPr/>
          <p:nvPr/>
        </p:nvSpPr>
        <p:spPr>
          <a:xfrm>
            <a:off x="1428749" y="7020817"/>
            <a:ext cx="7816215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012"/>
              </a:lnSpc>
              <a:buNone/>
            </a:pPr>
            <a:r>
              <a:rPr lang="es-MX" sz="4800" b="1" kern="0" spc="-144" noProof="0" dirty="0">
                <a:solidFill>
                  <a:srgbClr val="007A0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= $100 / día</a:t>
            </a:r>
            <a:endParaRPr lang="es-MX" sz="4800" noProof="0" dirty="0"/>
          </a:p>
        </p:txBody>
      </p:sp>
      <p:sp>
        <p:nvSpPr>
          <p:cNvPr id="12" name="Shape 10"/>
          <p:cNvSpPr/>
          <p:nvPr/>
        </p:nvSpPr>
        <p:spPr>
          <a:xfrm>
            <a:off x="9315450" y="2701230"/>
            <a:ext cx="7981950" cy="5368230"/>
          </a:xfrm>
          <a:prstGeom prst="rect">
            <a:avLst/>
          </a:prstGeom>
          <a:solidFill>
            <a:srgbClr val="0A2812"/>
          </a:solidFill>
          <a:ln/>
          <a:effectLst>
            <a:outerShdw blurRad="476250" dist="228600" dir="5400000" algn="bl" rotWithShape="0">
              <a:srgbClr val="003C0A">
                <a:alpha val="55000"/>
              </a:srgbClr>
            </a:outerShdw>
          </a:effectLst>
        </p:spPr>
        <p:txBody>
          <a:bodyPr/>
          <a:lstStyle/>
          <a:p>
            <a:endParaRPr lang="es-MX" sz="2400" noProof="0" dirty="0"/>
          </a:p>
        </p:txBody>
      </p:sp>
      <p:sp>
        <p:nvSpPr>
          <p:cNvPr id="13" name="Text 11"/>
          <p:cNvSpPr/>
          <p:nvPr/>
        </p:nvSpPr>
        <p:spPr>
          <a:xfrm>
            <a:off x="9753600" y="3158430"/>
            <a:ext cx="781621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b="1" kern="0" spc="324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ESCENARIO B</a:t>
            </a:r>
            <a:endParaRPr lang="es-MX" sz="1800" noProof="0" dirty="0"/>
          </a:p>
        </p:txBody>
      </p:sp>
      <p:sp>
        <p:nvSpPr>
          <p:cNvPr id="14" name="Text 12"/>
          <p:cNvSpPr/>
          <p:nvPr/>
        </p:nvSpPr>
        <p:spPr>
          <a:xfrm>
            <a:off x="9753600" y="3691830"/>
            <a:ext cx="7318820" cy="108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515"/>
              </a:lnSpc>
              <a:buNone/>
            </a:pPr>
            <a:r>
              <a:rPr lang="es-MX" sz="3900" b="1" kern="0" spc="-98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¿Cómo ganar $1,000 pesos al día?</a:t>
            </a:r>
            <a:endParaRPr lang="es-MX" sz="3900" noProof="0" dirty="0"/>
          </a:p>
        </p:txBody>
      </p:sp>
      <p:sp>
        <p:nvSpPr>
          <p:cNvPr id="15" name="Text 13"/>
          <p:cNvSpPr/>
          <p:nvPr/>
        </p:nvSpPr>
        <p:spPr>
          <a:xfrm>
            <a:off x="9753600" y="4989314"/>
            <a:ext cx="7318820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s-MX" sz="2100" noProof="0" dirty="0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 </a:t>
            </a:r>
            <a:r>
              <a:rPr lang="es-MX" sz="210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1,000 personas </a:t>
            </a:r>
            <a:r>
              <a:rPr lang="es-MX" sz="2100" noProof="0" dirty="0">
                <a:solidFill>
                  <a:srgbClr val="C7D6C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 referidos en tu estructura.</a:t>
            </a:r>
            <a:endParaRPr lang="es-MX" sz="2100" noProof="0" dirty="0"/>
          </a:p>
        </p:txBody>
      </p:sp>
      <p:sp>
        <p:nvSpPr>
          <p:cNvPr id="16" name="Shape 14"/>
          <p:cNvSpPr/>
          <p:nvPr/>
        </p:nvSpPr>
        <p:spPr>
          <a:xfrm>
            <a:off x="9753600" y="5636445"/>
            <a:ext cx="7105650" cy="19050"/>
          </a:xfrm>
          <a:prstGeom prst="rect">
            <a:avLst/>
          </a:prstGeom>
          <a:solidFill>
            <a:srgbClr val="FFFFFF">
              <a:alpha val="1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7" name="Text 15"/>
          <p:cNvSpPr/>
          <p:nvPr/>
        </p:nvSpPr>
        <p:spPr>
          <a:xfrm>
            <a:off x="9753600" y="6100205"/>
            <a:ext cx="4876800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s-MX" sz="255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1,000 personas × $100 × 1% promedio</a:t>
            </a:r>
            <a:endParaRPr lang="es-MX" sz="2550" noProof="0" dirty="0"/>
          </a:p>
        </p:txBody>
      </p:sp>
      <p:sp>
        <p:nvSpPr>
          <p:cNvPr id="18" name="Text 16"/>
          <p:cNvSpPr/>
          <p:nvPr/>
        </p:nvSpPr>
        <p:spPr>
          <a:xfrm>
            <a:off x="9753600" y="7002661"/>
            <a:ext cx="7816215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012"/>
              </a:lnSpc>
              <a:buNone/>
            </a:pPr>
            <a:r>
              <a:rPr lang="es-MX" sz="4800" b="1" kern="0" spc="-144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= $1,000 / día</a:t>
            </a:r>
            <a:endParaRPr lang="es-MX" sz="4800" noProof="0" dirty="0"/>
          </a:p>
        </p:txBody>
      </p:sp>
      <p:sp>
        <p:nvSpPr>
          <p:cNvPr id="19" name="Text 17"/>
          <p:cNvSpPr/>
          <p:nvPr/>
        </p:nvSpPr>
        <p:spPr>
          <a:xfrm>
            <a:off x="990600" y="8450461"/>
            <a:ext cx="8162544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9375"/>
              </a:lnSpc>
              <a:buNone/>
            </a:pPr>
            <a:r>
              <a:rPr lang="es-MX" sz="1875" noProof="0" dirty="0">
                <a:solidFill>
                  <a:srgbClr val="5E6F6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*Estas proyecciones se basan en que cada usuario de la red realice un consumo promedio de cien pesos por día.</a:t>
            </a:r>
            <a:endParaRPr lang="es-MX" sz="1875" noProof="0" dirty="0"/>
          </a:p>
        </p:txBody>
      </p:sp>
      <p:sp>
        <p:nvSpPr>
          <p:cNvPr id="20" name="Text 18"/>
          <p:cNvSpPr/>
          <p:nvPr/>
        </p:nvSpPr>
        <p:spPr>
          <a:xfrm>
            <a:off x="9372600" y="8450461"/>
            <a:ext cx="8162544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9375"/>
              </a:lnSpc>
              <a:buNone/>
            </a:pPr>
            <a:r>
              <a:rPr lang="es-MX" sz="1875" noProof="0" dirty="0">
                <a:solidFill>
                  <a:srgbClr val="5E6F6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*Todas las comisiones se pagarán después de la deducción de los impuestos correspondientes.</a:t>
            </a:r>
            <a:endParaRPr lang="es-MX" sz="1875" noProof="0" dirty="0"/>
          </a:p>
        </p:txBody>
      </p:sp>
      <p:sp>
        <p:nvSpPr>
          <p:cNvPr id="21" name="Text 19"/>
          <p:cNvSpPr/>
          <p:nvPr/>
        </p:nvSpPr>
        <p:spPr>
          <a:xfrm>
            <a:off x="990600" y="95154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22" name="Text 20"/>
          <p:cNvSpPr/>
          <p:nvPr/>
        </p:nvSpPr>
        <p:spPr>
          <a:xfrm>
            <a:off x="17004506" y="9515475"/>
            <a:ext cx="36909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06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414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876300"/>
            <a:ext cx="533400" cy="38100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1695450" y="762000"/>
            <a:ext cx="421146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06 — PUNTOS DE CONSUMO</a:t>
            </a:r>
            <a:endParaRPr lang="es-MX" sz="1650" noProof="0" dirty="0"/>
          </a:p>
        </p:txBody>
      </p:sp>
      <p:sp>
        <p:nvSpPr>
          <p:cNvPr id="4" name="Text 2"/>
          <p:cNvSpPr/>
          <p:nvPr/>
        </p:nvSpPr>
        <p:spPr>
          <a:xfrm>
            <a:off x="990600" y="1314450"/>
            <a:ext cx="11498199" cy="1475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1161"/>
              </a:lnSpc>
              <a:buNone/>
            </a:pPr>
            <a:r>
              <a:rPr lang="es-MX" sz="5550" b="1" kern="0" spc="-166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Comisión por clasificación de negocio</a:t>
            </a:r>
            <a:endParaRPr lang="es-MX" sz="5550" noProof="0" dirty="0"/>
          </a:p>
        </p:txBody>
      </p:sp>
      <p:sp>
        <p:nvSpPr>
          <p:cNvPr id="5" name="Text 3"/>
          <p:cNvSpPr/>
          <p:nvPr/>
        </p:nvSpPr>
        <p:spPr>
          <a:xfrm>
            <a:off x="12725400" y="1257300"/>
            <a:ext cx="4709160" cy="179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79"/>
              </a:lnSpc>
              <a:buNone/>
            </a:pPr>
            <a:r>
              <a:rPr lang="es-MX" sz="1950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Cada negocio afiliado elige su clasificación según el margen de su giro. De ahí sale la comisión que aporta por venta — y el </a:t>
            </a:r>
            <a:r>
              <a:rPr lang="es-MX" sz="1950" noProof="0" dirty="0" err="1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cashback</a:t>
            </a:r>
            <a:r>
              <a:rPr lang="es-MX" sz="1950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que recibe su cliente.</a:t>
            </a:r>
            <a:endParaRPr lang="es-MX" sz="1950" noProof="0" dirty="0"/>
          </a:p>
        </p:txBody>
      </p:sp>
      <p:sp>
        <p:nvSpPr>
          <p:cNvPr id="6" name="Shape 4"/>
          <p:cNvSpPr/>
          <p:nvPr/>
        </p:nvSpPr>
        <p:spPr>
          <a:xfrm>
            <a:off x="990600" y="3853160"/>
            <a:ext cx="5486400" cy="1905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" name="Text 5"/>
          <p:cNvSpPr/>
          <p:nvPr/>
        </p:nvSpPr>
        <p:spPr>
          <a:xfrm>
            <a:off x="990600" y="3510260"/>
            <a:ext cx="105102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025" b="1" kern="0" spc="-20" noProof="0" dirty="0">
                <a:solidFill>
                  <a:srgbClr val="4FD4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Grupo A</a:t>
            </a:r>
            <a:endParaRPr lang="es-MX" sz="2025" noProof="0" dirty="0"/>
          </a:p>
        </p:txBody>
      </p:sp>
      <p:sp>
        <p:nvSpPr>
          <p:cNvPr id="8" name="Text 6"/>
          <p:cNvSpPr/>
          <p:nvPr/>
        </p:nvSpPr>
        <p:spPr>
          <a:xfrm>
            <a:off x="2098774" y="3538835"/>
            <a:ext cx="142052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margen bajo</a:t>
            </a:r>
            <a:endParaRPr lang="es-MX" sz="1800" noProof="0" dirty="0"/>
          </a:p>
        </p:txBody>
      </p:sp>
      <p:sp>
        <p:nvSpPr>
          <p:cNvPr id="9" name="Text 7"/>
          <p:cNvSpPr/>
          <p:nvPr/>
        </p:nvSpPr>
        <p:spPr>
          <a:xfrm>
            <a:off x="1214140" y="4081760"/>
            <a:ext cx="432346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5%</a:t>
            </a:r>
            <a:endParaRPr lang="es-MX" sz="2250" noProof="0" dirty="0"/>
          </a:p>
        </p:txBody>
      </p:sp>
      <p:sp>
        <p:nvSpPr>
          <p:cNvPr id="10" name="Shape 8"/>
          <p:cNvSpPr/>
          <p:nvPr/>
        </p:nvSpPr>
        <p:spPr>
          <a:xfrm>
            <a:off x="990600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" name="Shape 9"/>
          <p:cNvSpPr/>
          <p:nvPr/>
        </p:nvSpPr>
        <p:spPr>
          <a:xfrm>
            <a:off x="990600" y="7386935"/>
            <a:ext cx="803225" cy="638175"/>
          </a:xfrm>
          <a:custGeom>
            <a:avLst/>
            <a:gdLst/>
            <a:ahLst/>
            <a:cxnLst/>
            <a:rect l="l" t="t" r="r" b="b"/>
            <a:pathLst>
              <a:path w="803225" h="638175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600075"/>
                </a:lnTo>
                <a:arcTo wR="38100" hR="38100" stAng="0" swAng="5400000"/>
                <a:lnTo>
                  <a:pt x="38100" y="63817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4FD44A">
                  <a:alpha val="100000"/>
                </a:srgbClr>
              </a:gs>
              <a:gs pos="72000">
                <a:srgbClr val="0B7D10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B7D10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12" name="Text 10"/>
          <p:cNvSpPr/>
          <p:nvPr/>
        </p:nvSpPr>
        <p:spPr>
          <a:xfrm>
            <a:off x="1245096" y="8177510"/>
            <a:ext cx="370284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A1</a:t>
            </a:r>
            <a:endParaRPr lang="es-MX" sz="1950" noProof="0" dirty="0"/>
          </a:p>
        </p:txBody>
      </p:sp>
      <p:sp>
        <p:nvSpPr>
          <p:cNvPr id="13" name="Text 11"/>
          <p:cNvSpPr/>
          <p:nvPr/>
        </p:nvSpPr>
        <p:spPr>
          <a:xfrm>
            <a:off x="2149227" y="4081760"/>
            <a:ext cx="435471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6%</a:t>
            </a:r>
            <a:endParaRPr lang="es-MX" sz="2250" noProof="0" dirty="0"/>
          </a:p>
        </p:txBody>
      </p:sp>
      <p:sp>
        <p:nvSpPr>
          <p:cNvPr id="14" name="Shape 12"/>
          <p:cNvSpPr/>
          <p:nvPr/>
        </p:nvSpPr>
        <p:spPr>
          <a:xfrm>
            <a:off x="1927175" y="4596110"/>
            <a:ext cx="803374" cy="3429000"/>
          </a:xfrm>
          <a:prstGeom prst="roundRect">
            <a:avLst>
              <a:gd name="adj" fmla="val 14227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" name="Shape 13"/>
          <p:cNvSpPr/>
          <p:nvPr/>
        </p:nvSpPr>
        <p:spPr>
          <a:xfrm>
            <a:off x="1927175" y="7329785"/>
            <a:ext cx="803374" cy="695325"/>
          </a:xfrm>
          <a:custGeom>
            <a:avLst/>
            <a:gdLst/>
            <a:ahLst/>
            <a:cxnLst/>
            <a:rect l="l" t="t" r="r" b="b"/>
            <a:pathLst>
              <a:path w="803374" h="695325">
                <a:moveTo>
                  <a:pt x="114300" y="0"/>
                </a:moveTo>
                <a:lnTo>
                  <a:pt x="689074" y="0"/>
                </a:lnTo>
                <a:arcTo wR="114300" hR="114300" stAng="16200000" swAng="5400000"/>
                <a:lnTo>
                  <a:pt x="803374" y="657225"/>
                </a:lnTo>
                <a:arcTo wR="38100" hR="38100" stAng="0" swAng="5400000"/>
                <a:lnTo>
                  <a:pt x="38100" y="69532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4FD44A">
                  <a:alpha val="100000"/>
                </a:srgbClr>
              </a:gs>
              <a:gs pos="72000">
                <a:srgbClr val="0B7D10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B7D10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16" name="Text 14"/>
          <p:cNvSpPr/>
          <p:nvPr/>
        </p:nvSpPr>
        <p:spPr>
          <a:xfrm>
            <a:off x="2158752" y="8177510"/>
            <a:ext cx="416272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A2</a:t>
            </a:r>
            <a:endParaRPr lang="es-MX" sz="1950" noProof="0" dirty="0"/>
          </a:p>
        </p:txBody>
      </p:sp>
      <p:sp>
        <p:nvSpPr>
          <p:cNvPr id="17" name="Text 15"/>
          <p:cNvSpPr/>
          <p:nvPr/>
        </p:nvSpPr>
        <p:spPr>
          <a:xfrm>
            <a:off x="3092797" y="4081760"/>
            <a:ext cx="421481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7%</a:t>
            </a:r>
            <a:endParaRPr lang="es-MX" sz="2250" noProof="0" dirty="0"/>
          </a:p>
        </p:txBody>
      </p:sp>
      <p:sp>
        <p:nvSpPr>
          <p:cNvPr id="18" name="Shape 16"/>
          <p:cNvSpPr/>
          <p:nvPr/>
        </p:nvSpPr>
        <p:spPr>
          <a:xfrm>
            <a:off x="2863900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9" name="Shape 17"/>
          <p:cNvSpPr/>
          <p:nvPr/>
        </p:nvSpPr>
        <p:spPr>
          <a:xfrm>
            <a:off x="2863900" y="7263110"/>
            <a:ext cx="803225" cy="762000"/>
          </a:xfrm>
          <a:custGeom>
            <a:avLst/>
            <a:gdLst/>
            <a:ahLst/>
            <a:cxnLst/>
            <a:rect l="l" t="t" r="r" b="b"/>
            <a:pathLst>
              <a:path w="803225" h="762000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723900"/>
                </a:lnTo>
                <a:arcTo wR="38100" hR="38100" stAng="0" swAng="5400000"/>
                <a:lnTo>
                  <a:pt x="38100" y="76200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4FD44A">
                  <a:alpha val="100000"/>
                </a:srgbClr>
              </a:gs>
              <a:gs pos="72000">
                <a:srgbClr val="0B7D10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B7D10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20" name="Text 18"/>
          <p:cNvSpPr/>
          <p:nvPr/>
        </p:nvSpPr>
        <p:spPr>
          <a:xfrm>
            <a:off x="3096071" y="8177510"/>
            <a:ext cx="415082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A3</a:t>
            </a:r>
            <a:endParaRPr lang="es-MX" sz="1950" noProof="0" dirty="0"/>
          </a:p>
        </p:txBody>
      </p:sp>
      <p:sp>
        <p:nvSpPr>
          <p:cNvPr id="21" name="Text 19"/>
          <p:cNvSpPr/>
          <p:nvPr/>
        </p:nvSpPr>
        <p:spPr>
          <a:xfrm>
            <a:off x="4023866" y="4081760"/>
            <a:ext cx="432643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8%</a:t>
            </a:r>
            <a:endParaRPr lang="es-MX" sz="2250" noProof="0" dirty="0"/>
          </a:p>
        </p:txBody>
      </p:sp>
      <p:sp>
        <p:nvSpPr>
          <p:cNvPr id="22" name="Shape 20"/>
          <p:cNvSpPr/>
          <p:nvPr/>
        </p:nvSpPr>
        <p:spPr>
          <a:xfrm>
            <a:off x="3800475" y="4596110"/>
            <a:ext cx="803374" cy="3429000"/>
          </a:xfrm>
          <a:prstGeom prst="roundRect">
            <a:avLst>
              <a:gd name="adj" fmla="val 14227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3" name="Shape 21"/>
          <p:cNvSpPr/>
          <p:nvPr/>
        </p:nvSpPr>
        <p:spPr>
          <a:xfrm>
            <a:off x="3800475" y="7205960"/>
            <a:ext cx="803374" cy="819150"/>
          </a:xfrm>
          <a:custGeom>
            <a:avLst/>
            <a:gdLst/>
            <a:ahLst/>
            <a:cxnLst/>
            <a:rect l="l" t="t" r="r" b="b"/>
            <a:pathLst>
              <a:path w="803374" h="819150">
                <a:moveTo>
                  <a:pt x="114300" y="0"/>
                </a:moveTo>
                <a:lnTo>
                  <a:pt x="689074" y="0"/>
                </a:lnTo>
                <a:arcTo wR="114300" hR="114300" stAng="16200000" swAng="5400000"/>
                <a:lnTo>
                  <a:pt x="803374" y="781050"/>
                </a:lnTo>
                <a:arcTo wR="38100" hR="38100" stAng="0" swAng="5400000"/>
                <a:lnTo>
                  <a:pt x="38100" y="81915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4FD44A">
                  <a:alpha val="100000"/>
                </a:srgbClr>
              </a:gs>
              <a:gs pos="72000">
                <a:srgbClr val="0B7D10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B7D10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24" name="Text 22"/>
          <p:cNvSpPr/>
          <p:nvPr/>
        </p:nvSpPr>
        <p:spPr>
          <a:xfrm>
            <a:off x="4026545" y="8177510"/>
            <a:ext cx="427434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A4</a:t>
            </a:r>
            <a:endParaRPr lang="es-MX" sz="1950" noProof="0" dirty="0"/>
          </a:p>
        </p:txBody>
      </p:sp>
      <p:sp>
        <p:nvSpPr>
          <p:cNvPr id="25" name="Text 23"/>
          <p:cNvSpPr/>
          <p:nvPr/>
        </p:nvSpPr>
        <p:spPr>
          <a:xfrm>
            <a:off x="4959102" y="4081760"/>
            <a:ext cx="435471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9%</a:t>
            </a:r>
            <a:endParaRPr lang="es-MX" sz="2250" noProof="0" dirty="0"/>
          </a:p>
        </p:txBody>
      </p:sp>
      <p:sp>
        <p:nvSpPr>
          <p:cNvPr id="26" name="Shape 24"/>
          <p:cNvSpPr/>
          <p:nvPr/>
        </p:nvSpPr>
        <p:spPr>
          <a:xfrm>
            <a:off x="4737199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7" name="Shape 25"/>
          <p:cNvSpPr/>
          <p:nvPr/>
        </p:nvSpPr>
        <p:spPr>
          <a:xfrm>
            <a:off x="4737199" y="7139285"/>
            <a:ext cx="803225" cy="885825"/>
          </a:xfrm>
          <a:custGeom>
            <a:avLst/>
            <a:gdLst/>
            <a:ahLst/>
            <a:cxnLst/>
            <a:rect l="l" t="t" r="r" b="b"/>
            <a:pathLst>
              <a:path w="803225" h="885825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847725"/>
                </a:lnTo>
                <a:arcTo wR="38100" hR="38100" stAng="0" swAng="5400000"/>
                <a:lnTo>
                  <a:pt x="38100" y="88582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4FD44A">
                  <a:alpha val="100000"/>
                </a:srgbClr>
              </a:gs>
              <a:gs pos="72000">
                <a:srgbClr val="0B7D10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B7D10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28" name="Text 26"/>
          <p:cNvSpPr/>
          <p:nvPr/>
        </p:nvSpPr>
        <p:spPr>
          <a:xfrm>
            <a:off x="4969222" y="8177510"/>
            <a:ext cx="41537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A5</a:t>
            </a:r>
            <a:endParaRPr lang="es-MX" sz="1950" noProof="0" dirty="0"/>
          </a:p>
        </p:txBody>
      </p:sp>
      <p:sp>
        <p:nvSpPr>
          <p:cNvPr id="29" name="Text 27"/>
          <p:cNvSpPr/>
          <p:nvPr/>
        </p:nvSpPr>
        <p:spPr>
          <a:xfrm>
            <a:off x="5828258" y="4081760"/>
            <a:ext cx="57030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10%</a:t>
            </a:r>
            <a:endParaRPr lang="es-MX" sz="2250" noProof="0" dirty="0"/>
          </a:p>
        </p:txBody>
      </p:sp>
      <p:sp>
        <p:nvSpPr>
          <p:cNvPr id="30" name="Shape 28"/>
          <p:cNvSpPr/>
          <p:nvPr/>
        </p:nvSpPr>
        <p:spPr>
          <a:xfrm>
            <a:off x="5673775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1" name="Shape 29"/>
          <p:cNvSpPr/>
          <p:nvPr/>
        </p:nvSpPr>
        <p:spPr>
          <a:xfrm>
            <a:off x="5673775" y="7082135"/>
            <a:ext cx="803225" cy="942975"/>
          </a:xfrm>
          <a:custGeom>
            <a:avLst/>
            <a:gdLst/>
            <a:ahLst/>
            <a:cxnLst/>
            <a:rect l="l" t="t" r="r" b="b"/>
            <a:pathLst>
              <a:path w="803225" h="942975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904875"/>
                </a:lnTo>
                <a:arcTo wR="38100" hR="38100" stAng="0" swAng="5400000"/>
                <a:lnTo>
                  <a:pt x="38100" y="94297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4FD44A">
                  <a:alpha val="100000"/>
                </a:srgbClr>
              </a:gs>
              <a:gs pos="72000">
                <a:srgbClr val="0B7D10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B7D10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32" name="Text 30"/>
          <p:cNvSpPr/>
          <p:nvPr/>
        </p:nvSpPr>
        <p:spPr>
          <a:xfrm>
            <a:off x="5904161" y="8177510"/>
            <a:ext cx="4185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A6</a:t>
            </a:r>
            <a:endParaRPr lang="es-MX" sz="1950" noProof="0" dirty="0"/>
          </a:p>
        </p:txBody>
      </p:sp>
      <p:sp>
        <p:nvSpPr>
          <p:cNvPr id="33" name="Shape 31"/>
          <p:cNvSpPr/>
          <p:nvPr/>
        </p:nvSpPr>
        <p:spPr>
          <a:xfrm>
            <a:off x="6858000" y="3853160"/>
            <a:ext cx="4572000" cy="1905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4" name="Text 32"/>
          <p:cNvSpPr/>
          <p:nvPr/>
        </p:nvSpPr>
        <p:spPr>
          <a:xfrm>
            <a:off x="6858000" y="3510260"/>
            <a:ext cx="103450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025" b="1" kern="0" spc="-20" noProof="0" dirty="0">
                <a:solidFill>
                  <a:srgbClr val="5CE8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Grupo B</a:t>
            </a:r>
            <a:endParaRPr lang="es-MX" sz="2025" noProof="0" dirty="0"/>
          </a:p>
        </p:txBody>
      </p:sp>
      <p:sp>
        <p:nvSpPr>
          <p:cNvPr id="35" name="Text 33"/>
          <p:cNvSpPr/>
          <p:nvPr/>
        </p:nvSpPr>
        <p:spPr>
          <a:xfrm>
            <a:off x="7949654" y="3538835"/>
            <a:ext cx="162106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margen medio</a:t>
            </a:r>
            <a:endParaRPr lang="es-MX" sz="1800" noProof="0" dirty="0"/>
          </a:p>
        </p:txBody>
      </p:sp>
      <p:sp>
        <p:nvSpPr>
          <p:cNvPr id="36" name="Text 34"/>
          <p:cNvSpPr/>
          <p:nvPr/>
        </p:nvSpPr>
        <p:spPr>
          <a:xfrm>
            <a:off x="7028259" y="4081760"/>
            <a:ext cx="543223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12%</a:t>
            </a:r>
            <a:endParaRPr lang="es-MX" sz="2250" noProof="0" dirty="0"/>
          </a:p>
        </p:txBody>
      </p:sp>
      <p:sp>
        <p:nvSpPr>
          <p:cNvPr id="37" name="Shape 35"/>
          <p:cNvSpPr/>
          <p:nvPr/>
        </p:nvSpPr>
        <p:spPr>
          <a:xfrm>
            <a:off x="6858000" y="4596110"/>
            <a:ext cx="807690" cy="3429000"/>
          </a:xfrm>
          <a:prstGeom prst="roundRect">
            <a:avLst>
              <a:gd name="adj" fmla="val 14151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8" name="Shape 36"/>
          <p:cNvSpPr/>
          <p:nvPr/>
        </p:nvSpPr>
        <p:spPr>
          <a:xfrm>
            <a:off x="6858000" y="6958310"/>
            <a:ext cx="807690" cy="1066800"/>
          </a:xfrm>
          <a:custGeom>
            <a:avLst/>
            <a:gdLst/>
            <a:ahLst/>
            <a:cxnLst/>
            <a:rect l="l" t="t" r="r" b="b"/>
            <a:pathLst>
              <a:path w="807690" h="1066800">
                <a:moveTo>
                  <a:pt x="114300" y="0"/>
                </a:moveTo>
                <a:lnTo>
                  <a:pt x="693390" y="0"/>
                </a:lnTo>
                <a:arcTo wR="114300" hR="114300" stAng="16200000" swAng="5400000"/>
                <a:lnTo>
                  <a:pt x="807690" y="1028700"/>
                </a:lnTo>
                <a:arcTo wR="38100" hR="38100" stAng="0" swAng="5400000"/>
                <a:lnTo>
                  <a:pt x="38100" y="106680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5CE84A">
                  <a:alpha val="100000"/>
                </a:srgbClr>
              </a:gs>
              <a:gs pos="72000">
                <a:srgbClr val="00A805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A805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39" name="Text 37"/>
          <p:cNvSpPr/>
          <p:nvPr/>
        </p:nvSpPr>
        <p:spPr>
          <a:xfrm>
            <a:off x="7125742" y="8177510"/>
            <a:ext cx="348407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B1</a:t>
            </a:r>
            <a:endParaRPr lang="es-MX" sz="1950" noProof="0" dirty="0"/>
          </a:p>
        </p:txBody>
      </p:sp>
      <p:sp>
        <p:nvSpPr>
          <p:cNvPr id="40" name="Text 38"/>
          <p:cNvSpPr/>
          <p:nvPr/>
        </p:nvSpPr>
        <p:spPr>
          <a:xfrm>
            <a:off x="7964091" y="4081760"/>
            <a:ext cx="55378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14%</a:t>
            </a:r>
            <a:endParaRPr lang="es-MX" sz="2250" noProof="0" dirty="0"/>
          </a:p>
        </p:txBody>
      </p:sp>
      <p:sp>
        <p:nvSpPr>
          <p:cNvPr id="41" name="Shape 39"/>
          <p:cNvSpPr/>
          <p:nvPr/>
        </p:nvSpPr>
        <p:spPr>
          <a:xfrm>
            <a:off x="7799040" y="4596110"/>
            <a:ext cx="807839" cy="3429000"/>
          </a:xfrm>
          <a:prstGeom prst="roundRect">
            <a:avLst>
              <a:gd name="adj" fmla="val 14149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2" name="Shape 40"/>
          <p:cNvSpPr/>
          <p:nvPr/>
        </p:nvSpPr>
        <p:spPr>
          <a:xfrm>
            <a:off x="7799040" y="6834485"/>
            <a:ext cx="807839" cy="1190625"/>
          </a:xfrm>
          <a:custGeom>
            <a:avLst/>
            <a:gdLst/>
            <a:ahLst/>
            <a:cxnLst/>
            <a:rect l="l" t="t" r="r" b="b"/>
            <a:pathLst>
              <a:path w="807839" h="1190625">
                <a:moveTo>
                  <a:pt x="114300" y="0"/>
                </a:moveTo>
                <a:lnTo>
                  <a:pt x="693539" y="0"/>
                </a:lnTo>
                <a:arcTo wR="114300" hR="114300" stAng="16200000" swAng="5400000"/>
                <a:lnTo>
                  <a:pt x="807839" y="1152525"/>
                </a:lnTo>
                <a:arcTo wR="38100" hR="38100" stAng="0" swAng="5400000"/>
                <a:lnTo>
                  <a:pt x="38100" y="119062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5CE84A">
                  <a:alpha val="100000"/>
                </a:srgbClr>
              </a:gs>
              <a:gs pos="72000">
                <a:srgbClr val="00A805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A805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43" name="Text 41"/>
          <p:cNvSpPr/>
          <p:nvPr/>
        </p:nvSpPr>
        <p:spPr>
          <a:xfrm>
            <a:off x="8043714" y="8177510"/>
            <a:ext cx="39454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B2</a:t>
            </a:r>
            <a:endParaRPr lang="es-MX" sz="1950" noProof="0" dirty="0"/>
          </a:p>
        </p:txBody>
      </p:sp>
      <p:sp>
        <p:nvSpPr>
          <p:cNvPr id="44" name="Text 42"/>
          <p:cNvSpPr/>
          <p:nvPr/>
        </p:nvSpPr>
        <p:spPr>
          <a:xfrm>
            <a:off x="8910042" y="4081760"/>
            <a:ext cx="544116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16%</a:t>
            </a:r>
            <a:endParaRPr lang="es-MX" sz="2250" noProof="0" dirty="0"/>
          </a:p>
        </p:txBody>
      </p:sp>
      <p:sp>
        <p:nvSpPr>
          <p:cNvPr id="45" name="Shape 43"/>
          <p:cNvSpPr/>
          <p:nvPr/>
        </p:nvSpPr>
        <p:spPr>
          <a:xfrm>
            <a:off x="8740229" y="4596110"/>
            <a:ext cx="807690" cy="3429000"/>
          </a:xfrm>
          <a:prstGeom prst="roundRect">
            <a:avLst>
              <a:gd name="adj" fmla="val 14151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6" name="Shape 44"/>
          <p:cNvSpPr/>
          <p:nvPr/>
        </p:nvSpPr>
        <p:spPr>
          <a:xfrm>
            <a:off x="8740229" y="6710660"/>
            <a:ext cx="807690" cy="1314450"/>
          </a:xfrm>
          <a:custGeom>
            <a:avLst/>
            <a:gdLst/>
            <a:ahLst/>
            <a:cxnLst/>
            <a:rect l="l" t="t" r="r" b="b"/>
            <a:pathLst>
              <a:path w="807690" h="1314450">
                <a:moveTo>
                  <a:pt x="114300" y="0"/>
                </a:moveTo>
                <a:lnTo>
                  <a:pt x="693390" y="0"/>
                </a:lnTo>
                <a:arcTo wR="114300" hR="114300" stAng="16200000" swAng="5400000"/>
                <a:lnTo>
                  <a:pt x="807690" y="1276350"/>
                </a:lnTo>
                <a:arcTo wR="38100" hR="38100" stAng="0" swAng="5400000"/>
                <a:lnTo>
                  <a:pt x="38100" y="131445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5CE84A">
                  <a:alpha val="100000"/>
                </a:srgbClr>
              </a:gs>
              <a:gs pos="72000">
                <a:srgbClr val="00A805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A805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47" name="Text 45"/>
          <p:cNvSpPr/>
          <p:nvPr/>
        </p:nvSpPr>
        <p:spPr>
          <a:xfrm>
            <a:off x="8985498" y="8177510"/>
            <a:ext cx="393204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B3</a:t>
            </a:r>
            <a:endParaRPr lang="es-MX" sz="1950" noProof="0" dirty="0"/>
          </a:p>
        </p:txBody>
      </p:sp>
      <p:sp>
        <p:nvSpPr>
          <p:cNvPr id="48" name="Text 46"/>
          <p:cNvSpPr/>
          <p:nvPr/>
        </p:nvSpPr>
        <p:spPr>
          <a:xfrm>
            <a:off x="9852571" y="4081760"/>
            <a:ext cx="54113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18%</a:t>
            </a:r>
            <a:endParaRPr lang="es-MX" sz="2250" noProof="0" dirty="0"/>
          </a:p>
        </p:txBody>
      </p:sp>
      <p:sp>
        <p:nvSpPr>
          <p:cNvPr id="49" name="Shape 47"/>
          <p:cNvSpPr/>
          <p:nvPr/>
        </p:nvSpPr>
        <p:spPr>
          <a:xfrm>
            <a:off x="9681270" y="4596110"/>
            <a:ext cx="807690" cy="3429000"/>
          </a:xfrm>
          <a:prstGeom prst="roundRect">
            <a:avLst>
              <a:gd name="adj" fmla="val 14151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0" name="Shape 48"/>
          <p:cNvSpPr/>
          <p:nvPr/>
        </p:nvSpPr>
        <p:spPr>
          <a:xfrm>
            <a:off x="9681270" y="6586835"/>
            <a:ext cx="807690" cy="1438275"/>
          </a:xfrm>
          <a:custGeom>
            <a:avLst/>
            <a:gdLst/>
            <a:ahLst/>
            <a:cxnLst/>
            <a:rect l="l" t="t" r="r" b="b"/>
            <a:pathLst>
              <a:path w="807690" h="1438275">
                <a:moveTo>
                  <a:pt x="114300" y="0"/>
                </a:moveTo>
                <a:lnTo>
                  <a:pt x="693390" y="0"/>
                </a:lnTo>
                <a:arcTo wR="114300" hR="114300" stAng="16200000" swAng="5400000"/>
                <a:lnTo>
                  <a:pt x="807690" y="1400175"/>
                </a:lnTo>
                <a:arcTo wR="38100" hR="38100" stAng="0" swAng="5400000"/>
                <a:lnTo>
                  <a:pt x="38100" y="143827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5CE84A">
                  <a:alpha val="100000"/>
                </a:srgbClr>
              </a:gs>
              <a:gs pos="72000">
                <a:srgbClr val="00A805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A805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51" name="Text 49"/>
          <p:cNvSpPr/>
          <p:nvPr/>
        </p:nvSpPr>
        <p:spPr>
          <a:xfrm>
            <a:off x="9920288" y="8177510"/>
            <a:ext cx="4057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B4</a:t>
            </a:r>
            <a:endParaRPr lang="es-MX" sz="1950" noProof="0" dirty="0"/>
          </a:p>
        </p:txBody>
      </p:sp>
      <p:sp>
        <p:nvSpPr>
          <p:cNvPr id="52" name="Text 50"/>
          <p:cNvSpPr/>
          <p:nvPr/>
        </p:nvSpPr>
        <p:spPr>
          <a:xfrm>
            <a:off x="10752534" y="4081760"/>
            <a:ext cx="623441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20%</a:t>
            </a:r>
            <a:endParaRPr lang="es-MX" sz="2250" noProof="0" dirty="0"/>
          </a:p>
        </p:txBody>
      </p:sp>
      <p:sp>
        <p:nvSpPr>
          <p:cNvPr id="53" name="Shape 51"/>
          <p:cNvSpPr/>
          <p:nvPr/>
        </p:nvSpPr>
        <p:spPr>
          <a:xfrm>
            <a:off x="10622310" y="4596110"/>
            <a:ext cx="807690" cy="3429000"/>
          </a:xfrm>
          <a:prstGeom prst="roundRect">
            <a:avLst>
              <a:gd name="adj" fmla="val 14151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4" name="Shape 52"/>
          <p:cNvSpPr/>
          <p:nvPr/>
        </p:nvSpPr>
        <p:spPr>
          <a:xfrm>
            <a:off x="10622310" y="6463010"/>
            <a:ext cx="807690" cy="1562100"/>
          </a:xfrm>
          <a:custGeom>
            <a:avLst/>
            <a:gdLst/>
            <a:ahLst/>
            <a:cxnLst/>
            <a:rect l="l" t="t" r="r" b="b"/>
            <a:pathLst>
              <a:path w="807690" h="1562100">
                <a:moveTo>
                  <a:pt x="114300" y="0"/>
                </a:moveTo>
                <a:lnTo>
                  <a:pt x="693390" y="0"/>
                </a:lnTo>
                <a:arcTo wR="114300" hR="114300" stAng="16200000" swAng="5400000"/>
                <a:lnTo>
                  <a:pt x="807690" y="1524000"/>
                </a:lnTo>
                <a:arcTo wR="38100" hR="38100" stAng="0" swAng="5400000"/>
                <a:lnTo>
                  <a:pt x="38100" y="156210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5CE84A">
                  <a:alpha val="100000"/>
                </a:srgbClr>
              </a:gs>
              <a:gs pos="72000">
                <a:srgbClr val="00A805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A805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55" name="Text 53"/>
          <p:cNvSpPr/>
          <p:nvPr/>
        </p:nvSpPr>
        <p:spPr>
          <a:xfrm>
            <a:off x="10867430" y="8177510"/>
            <a:ext cx="393502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B5</a:t>
            </a:r>
            <a:endParaRPr lang="es-MX" sz="1950" noProof="0" dirty="0"/>
          </a:p>
        </p:txBody>
      </p:sp>
      <p:sp>
        <p:nvSpPr>
          <p:cNvPr id="56" name="Shape 54"/>
          <p:cNvSpPr/>
          <p:nvPr/>
        </p:nvSpPr>
        <p:spPr>
          <a:xfrm>
            <a:off x="11811000" y="3853160"/>
            <a:ext cx="5486400" cy="1905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7" name="Text 55"/>
          <p:cNvSpPr/>
          <p:nvPr/>
        </p:nvSpPr>
        <p:spPr>
          <a:xfrm>
            <a:off x="11811000" y="3510260"/>
            <a:ext cx="104536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025" b="1" kern="0" spc="-20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Grupo C</a:t>
            </a:r>
            <a:endParaRPr lang="es-MX" sz="2025" noProof="0" dirty="0"/>
          </a:p>
        </p:txBody>
      </p:sp>
      <p:sp>
        <p:nvSpPr>
          <p:cNvPr id="58" name="Text 56"/>
          <p:cNvSpPr/>
          <p:nvPr/>
        </p:nvSpPr>
        <p:spPr>
          <a:xfrm>
            <a:off x="12913519" y="3538835"/>
            <a:ext cx="254161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servicios y margen alto</a:t>
            </a:r>
            <a:endParaRPr lang="es-MX" sz="1800" noProof="0" dirty="0"/>
          </a:p>
        </p:txBody>
      </p:sp>
      <p:sp>
        <p:nvSpPr>
          <p:cNvPr id="59" name="Text 57"/>
          <p:cNvSpPr/>
          <p:nvPr/>
        </p:nvSpPr>
        <p:spPr>
          <a:xfrm>
            <a:off x="11953577" y="4081760"/>
            <a:ext cx="59412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25%</a:t>
            </a:r>
            <a:endParaRPr lang="es-MX" sz="2250" noProof="0" dirty="0"/>
          </a:p>
        </p:txBody>
      </p:sp>
      <p:sp>
        <p:nvSpPr>
          <p:cNvPr id="60" name="Shape 58"/>
          <p:cNvSpPr/>
          <p:nvPr/>
        </p:nvSpPr>
        <p:spPr>
          <a:xfrm>
            <a:off x="11811000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1" name="Shape 59"/>
          <p:cNvSpPr/>
          <p:nvPr/>
        </p:nvSpPr>
        <p:spPr>
          <a:xfrm>
            <a:off x="11811000" y="6148685"/>
            <a:ext cx="803225" cy="1876425"/>
          </a:xfrm>
          <a:custGeom>
            <a:avLst/>
            <a:gdLst/>
            <a:ahLst/>
            <a:cxnLst/>
            <a:rect l="l" t="t" r="r" b="b"/>
            <a:pathLst>
              <a:path w="803225" h="1876425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1838325"/>
                </a:lnTo>
                <a:arcTo wR="38100" hR="38100" stAng="0" swAng="5400000"/>
                <a:lnTo>
                  <a:pt x="38100" y="187642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A8FF00">
                  <a:alpha val="100000"/>
                </a:srgbClr>
              </a:gs>
              <a:gs pos="72000">
                <a:srgbClr val="00D11B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D11B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62" name="Text 60"/>
          <p:cNvSpPr/>
          <p:nvPr/>
        </p:nvSpPr>
        <p:spPr>
          <a:xfrm>
            <a:off x="12070556" y="8177510"/>
            <a:ext cx="36031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C1</a:t>
            </a:r>
            <a:endParaRPr lang="es-MX" sz="1950" noProof="0" dirty="0"/>
          </a:p>
        </p:txBody>
      </p:sp>
      <p:sp>
        <p:nvSpPr>
          <p:cNvPr id="63" name="Text 61"/>
          <p:cNvSpPr/>
          <p:nvPr/>
        </p:nvSpPr>
        <p:spPr>
          <a:xfrm>
            <a:off x="12876609" y="4081760"/>
            <a:ext cx="621506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30%</a:t>
            </a:r>
            <a:endParaRPr lang="es-MX" sz="2250" noProof="0" dirty="0"/>
          </a:p>
        </p:txBody>
      </p:sp>
      <p:sp>
        <p:nvSpPr>
          <p:cNvPr id="64" name="Shape 62"/>
          <p:cNvSpPr/>
          <p:nvPr/>
        </p:nvSpPr>
        <p:spPr>
          <a:xfrm>
            <a:off x="12747575" y="4596110"/>
            <a:ext cx="803374" cy="3429000"/>
          </a:xfrm>
          <a:prstGeom prst="roundRect">
            <a:avLst>
              <a:gd name="adj" fmla="val 14227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5" name="Shape 63"/>
          <p:cNvSpPr/>
          <p:nvPr/>
        </p:nvSpPr>
        <p:spPr>
          <a:xfrm>
            <a:off x="12747575" y="5834360"/>
            <a:ext cx="803374" cy="2190750"/>
          </a:xfrm>
          <a:custGeom>
            <a:avLst/>
            <a:gdLst/>
            <a:ahLst/>
            <a:cxnLst/>
            <a:rect l="l" t="t" r="r" b="b"/>
            <a:pathLst>
              <a:path w="803374" h="2190750">
                <a:moveTo>
                  <a:pt x="114300" y="0"/>
                </a:moveTo>
                <a:lnTo>
                  <a:pt x="689074" y="0"/>
                </a:lnTo>
                <a:arcTo wR="114300" hR="114300" stAng="16200000" swAng="5400000"/>
                <a:lnTo>
                  <a:pt x="803374" y="2152650"/>
                </a:lnTo>
                <a:arcTo wR="38100" hR="38100" stAng="0" swAng="5400000"/>
                <a:lnTo>
                  <a:pt x="38100" y="219075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A8FF00">
                  <a:alpha val="100000"/>
                </a:srgbClr>
              </a:gs>
              <a:gs pos="72000">
                <a:srgbClr val="00D11B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D11B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66" name="Text 64"/>
          <p:cNvSpPr/>
          <p:nvPr/>
        </p:nvSpPr>
        <p:spPr>
          <a:xfrm>
            <a:off x="12984063" y="8177510"/>
            <a:ext cx="40645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C2</a:t>
            </a:r>
            <a:endParaRPr lang="es-MX" sz="1950" noProof="0" dirty="0"/>
          </a:p>
        </p:txBody>
      </p:sp>
      <p:sp>
        <p:nvSpPr>
          <p:cNvPr id="67" name="Text 65"/>
          <p:cNvSpPr/>
          <p:nvPr/>
        </p:nvSpPr>
        <p:spPr>
          <a:xfrm>
            <a:off x="13827919" y="4081760"/>
            <a:ext cx="592038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35%</a:t>
            </a:r>
            <a:endParaRPr lang="es-MX" sz="2250" noProof="0" dirty="0"/>
          </a:p>
        </p:txBody>
      </p:sp>
      <p:sp>
        <p:nvSpPr>
          <p:cNvPr id="68" name="Shape 66"/>
          <p:cNvSpPr/>
          <p:nvPr/>
        </p:nvSpPr>
        <p:spPr>
          <a:xfrm>
            <a:off x="13684300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9" name="Shape 67"/>
          <p:cNvSpPr/>
          <p:nvPr/>
        </p:nvSpPr>
        <p:spPr>
          <a:xfrm>
            <a:off x="13684300" y="5529560"/>
            <a:ext cx="803225" cy="2495550"/>
          </a:xfrm>
          <a:custGeom>
            <a:avLst/>
            <a:gdLst/>
            <a:ahLst/>
            <a:cxnLst/>
            <a:rect l="l" t="t" r="r" b="b"/>
            <a:pathLst>
              <a:path w="803225" h="2495550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2457450"/>
                </a:lnTo>
                <a:arcTo wR="38100" hR="38100" stAng="0" swAng="5400000"/>
                <a:lnTo>
                  <a:pt x="38100" y="249555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A8FF00">
                  <a:alpha val="100000"/>
                </a:srgbClr>
              </a:gs>
              <a:gs pos="72000">
                <a:srgbClr val="00D11B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D11B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70" name="Text 68"/>
          <p:cNvSpPr/>
          <p:nvPr/>
        </p:nvSpPr>
        <p:spPr>
          <a:xfrm>
            <a:off x="13921383" y="8177510"/>
            <a:ext cx="40511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C3</a:t>
            </a:r>
            <a:endParaRPr lang="es-MX" sz="1950" noProof="0" dirty="0"/>
          </a:p>
        </p:txBody>
      </p:sp>
      <p:sp>
        <p:nvSpPr>
          <p:cNvPr id="71" name="Text 69"/>
          <p:cNvSpPr/>
          <p:nvPr/>
        </p:nvSpPr>
        <p:spPr>
          <a:xfrm>
            <a:off x="14743658" y="4081760"/>
            <a:ext cx="634008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40%</a:t>
            </a:r>
            <a:endParaRPr lang="es-MX" sz="2250" noProof="0" dirty="0"/>
          </a:p>
        </p:txBody>
      </p:sp>
      <p:sp>
        <p:nvSpPr>
          <p:cNvPr id="72" name="Shape 70"/>
          <p:cNvSpPr/>
          <p:nvPr/>
        </p:nvSpPr>
        <p:spPr>
          <a:xfrm>
            <a:off x="14620875" y="4596110"/>
            <a:ext cx="803374" cy="3429000"/>
          </a:xfrm>
          <a:prstGeom prst="roundRect">
            <a:avLst>
              <a:gd name="adj" fmla="val 14227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3" name="Shape 71"/>
          <p:cNvSpPr/>
          <p:nvPr/>
        </p:nvSpPr>
        <p:spPr>
          <a:xfrm>
            <a:off x="14620875" y="5215235"/>
            <a:ext cx="803374" cy="2809875"/>
          </a:xfrm>
          <a:custGeom>
            <a:avLst/>
            <a:gdLst/>
            <a:ahLst/>
            <a:cxnLst/>
            <a:rect l="l" t="t" r="r" b="b"/>
            <a:pathLst>
              <a:path w="803374" h="2809875">
                <a:moveTo>
                  <a:pt x="114300" y="0"/>
                </a:moveTo>
                <a:lnTo>
                  <a:pt x="689074" y="0"/>
                </a:lnTo>
                <a:arcTo wR="114300" hR="114300" stAng="16200000" swAng="5400000"/>
                <a:lnTo>
                  <a:pt x="803374" y="2771775"/>
                </a:lnTo>
                <a:arcTo wR="38100" hR="38100" stAng="0" swAng="5400000"/>
                <a:lnTo>
                  <a:pt x="38100" y="280987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A8FF00">
                  <a:alpha val="100000"/>
                </a:srgbClr>
              </a:gs>
              <a:gs pos="72000">
                <a:srgbClr val="00D11B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D11B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74" name="Text 72"/>
          <p:cNvSpPr/>
          <p:nvPr/>
        </p:nvSpPr>
        <p:spPr>
          <a:xfrm>
            <a:off x="14851856" y="8177510"/>
            <a:ext cx="41746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C4</a:t>
            </a:r>
            <a:endParaRPr lang="es-MX" sz="1950" noProof="0" dirty="0"/>
          </a:p>
        </p:txBody>
      </p:sp>
      <p:sp>
        <p:nvSpPr>
          <p:cNvPr id="75" name="Text 73"/>
          <p:cNvSpPr/>
          <p:nvPr/>
        </p:nvSpPr>
        <p:spPr>
          <a:xfrm>
            <a:off x="15696307" y="4081760"/>
            <a:ext cx="60201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45%</a:t>
            </a:r>
            <a:endParaRPr lang="es-MX" sz="2250" noProof="0" dirty="0"/>
          </a:p>
        </p:txBody>
      </p:sp>
      <p:sp>
        <p:nvSpPr>
          <p:cNvPr id="76" name="Shape 74"/>
          <p:cNvSpPr/>
          <p:nvPr/>
        </p:nvSpPr>
        <p:spPr>
          <a:xfrm>
            <a:off x="15557599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7" name="Shape 75"/>
          <p:cNvSpPr/>
          <p:nvPr/>
        </p:nvSpPr>
        <p:spPr>
          <a:xfrm>
            <a:off x="15557599" y="4910435"/>
            <a:ext cx="803225" cy="3114675"/>
          </a:xfrm>
          <a:custGeom>
            <a:avLst/>
            <a:gdLst/>
            <a:ahLst/>
            <a:cxnLst/>
            <a:rect l="l" t="t" r="r" b="b"/>
            <a:pathLst>
              <a:path w="803225" h="3114675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3076575"/>
                </a:lnTo>
                <a:arcTo wR="38100" hR="38100" stAng="0" swAng="5400000"/>
                <a:lnTo>
                  <a:pt x="38100" y="3114675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A8FF00">
                  <a:alpha val="100000"/>
                </a:srgbClr>
              </a:gs>
              <a:gs pos="72000">
                <a:srgbClr val="00D11B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D11B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78" name="Text 76"/>
          <p:cNvSpPr/>
          <p:nvPr/>
        </p:nvSpPr>
        <p:spPr>
          <a:xfrm>
            <a:off x="15794534" y="8177510"/>
            <a:ext cx="40540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C5</a:t>
            </a:r>
            <a:endParaRPr lang="es-MX" sz="1950" noProof="0" dirty="0"/>
          </a:p>
        </p:txBody>
      </p:sp>
      <p:sp>
        <p:nvSpPr>
          <p:cNvPr id="79" name="Text 77"/>
          <p:cNvSpPr/>
          <p:nvPr/>
        </p:nvSpPr>
        <p:spPr>
          <a:xfrm>
            <a:off x="16623209" y="4081760"/>
            <a:ext cx="62120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250" b="1" kern="0" spc="-22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50%</a:t>
            </a:r>
            <a:endParaRPr lang="es-MX" sz="2250" noProof="0" dirty="0"/>
          </a:p>
        </p:txBody>
      </p:sp>
      <p:sp>
        <p:nvSpPr>
          <p:cNvPr id="80" name="Shape 78"/>
          <p:cNvSpPr/>
          <p:nvPr/>
        </p:nvSpPr>
        <p:spPr>
          <a:xfrm>
            <a:off x="16494175" y="4596110"/>
            <a:ext cx="803225" cy="3429000"/>
          </a:xfrm>
          <a:prstGeom prst="roundRect">
            <a:avLst>
              <a:gd name="adj" fmla="val 1423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1" name="Shape 79"/>
          <p:cNvSpPr/>
          <p:nvPr/>
        </p:nvSpPr>
        <p:spPr>
          <a:xfrm>
            <a:off x="16494175" y="4596110"/>
            <a:ext cx="803225" cy="3429000"/>
          </a:xfrm>
          <a:custGeom>
            <a:avLst/>
            <a:gdLst/>
            <a:ahLst/>
            <a:cxnLst/>
            <a:rect l="l" t="t" r="r" b="b"/>
            <a:pathLst>
              <a:path w="803225" h="3429000">
                <a:moveTo>
                  <a:pt x="114300" y="0"/>
                </a:moveTo>
                <a:lnTo>
                  <a:pt x="688925" y="0"/>
                </a:lnTo>
                <a:arcTo wR="114300" hR="114300" stAng="16200000" swAng="5400000"/>
                <a:lnTo>
                  <a:pt x="803225" y="3390900"/>
                </a:lnTo>
                <a:arcTo wR="38100" hR="38100" stAng="0" swAng="5400000"/>
                <a:lnTo>
                  <a:pt x="38100" y="3429000"/>
                </a:lnTo>
                <a:arcTo wR="38100" hR="38100" stAng="5400000" swAng="5400000"/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gradFill rotWithShape="1">
            <a:gsLst>
              <a:gs pos="0">
                <a:srgbClr val="A8FF00">
                  <a:alpha val="100000"/>
                </a:srgbClr>
              </a:gs>
              <a:gs pos="72000">
                <a:srgbClr val="00D11B">
                  <a:alpha val="100000"/>
                </a:srgbClr>
              </a:gs>
            </a:gsLst>
            <a:lin ang="5400000" scaled="0"/>
          </a:gradFill>
          <a:ln/>
          <a:effectLst>
            <a:outerShdw blurRad="323850" dist="152400" dir="16200000" algn="bl" rotWithShape="0">
              <a:srgbClr val="00D11B">
                <a:alpha val="100000"/>
              </a:srgbClr>
            </a:outerShdw>
          </a:effectLst>
        </p:spPr>
        <p:txBody>
          <a:bodyPr/>
          <a:lstStyle/>
          <a:p>
            <a:endParaRPr lang="es-MX" noProof="0" dirty="0"/>
          </a:p>
        </p:txBody>
      </p:sp>
      <p:sp>
        <p:nvSpPr>
          <p:cNvPr id="82" name="Text 80"/>
          <p:cNvSpPr/>
          <p:nvPr/>
        </p:nvSpPr>
        <p:spPr>
          <a:xfrm>
            <a:off x="16729472" y="8177510"/>
            <a:ext cx="408682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950" b="1" kern="0" spc="78" noProof="0" dirty="0">
                <a:solidFill>
                  <a:srgbClr val="8FA694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C6</a:t>
            </a:r>
            <a:endParaRPr lang="es-MX" sz="1950" noProof="0" dirty="0"/>
          </a:p>
        </p:txBody>
      </p:sp>
      <p:sp>
        <p:nvSpPr>
          <p:cNvPr id="83" name="Text 81"/>
          <p:cNvSpPr/>
          <p:nvPr/>
        </p:nvSpPr>
        <p:spPr>
          <a:xfrm>
            <a:off x="990600" y="8825210"/>
            <a:ext cx="1122313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800" b="1" kern="0" spc="324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RANGO</a:t>
            </a:r>
            <a:endParaRPr lang="es-MX" sz="1800" noProof="0" dirty="0"/>
          </a:p>
        </p:txBody>
      </p:sp>
      <p:sp>
        <p:nvSpPr>
          <p:cNvPr id="84" name="Text 82"/>
          <p:cNvSpPr/>
          <p:nvPr/>
        </p:nvSpPr>
        <p:spPr>
          <a:xfrm>
            <a:off x="2208163" y="8815685"/>
            <a:ext cx="132998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 · 5% a 10%</a:t>
            </a:r>
            <a:endParaRPr lang="es-MX" sz="1875" noProof="0" dirty="0"/>
          </a:p>
        </p:txBody>
      </p:sp>
      <p:sp>
        <p:nvSpPr>
          <p:cNvPr id="85" name="Text 83"/>
          <p:cNvSpPr/>
          <p:nvPr/>
        </p:nvSpPr>
        <p:spPr>
          <a:xfrm>
            <a:off x="3588693" y="8872835"/>
            <a:ext cx="11861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200" noProof="0" dirty="0">
                <a:solidFill>
                  <a:srgbClr val="3A51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|</a:t>
            </a:r>
            <a:endParaRPr lang="es-MX" sz="1200" noProof="0" dirty="0"/>
          </a:p>
        </p:txBody>
      </p:sp>
      <p:sp>
        <p:nvSpPr>
          <p:cNvPr id="86" name="Text 84"/>
          <p:cNvSpPr/>
          <p:nvPr/>
        </p:nvSpPr>
        <p:spPr>
          <a:xfrm>
            <a:off x="3802559" y="8815685"/>
            <a:ext cx="146226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 · 12% a 20%</a:t>
            </a:r>
            <a:endParaRPr lang="es-MX" sz="1875" noProof="0" dirty="0"/>
          </a:p>
        </p:txBody>
      </p:sp>
      <p:sp>
        <p:nvSpPr>
          <p:cNvPr id="87" name="Text 85"/>
          <p:cNvSpPr/>
          <p:nvPr/>
        </p:nvSpPr>
        <p:spPr>
          <a:xfrm>
            <a:off x="5303341" y="8872835"/>
            <a:ext cx="11861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200" noProof="0" dirty="0">
                <a:solidFill>
                  <a:srgbClr val="3A51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|</a:t>
            </a:r>
            <a:endParaRPr lang="es-MX" sz="1200" noProof="0" dirty="0"/>
          </a:p>
        </p:txBody>
      </p:sp>
      <p:sp>
        <p:nvSpPr>
          <p:cNvPr id="88" name="Text 86"/>
          <p:cNvSpPr/>
          <p:nvPr/>
        </p:nvSpPr>
        <p:spPr>
          <a:xfrm>
            <a:off x="5517207" y="8815685"/>
            <a:ext cx="1531843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875" noProof="0" dirty="0">
                <a:solidFill>
                  <a:srgbClr val="BCCFB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 · 25% a 50%</a:t>
            </a:r>
            <a:endParaRPr lang="es-MX" sz="1875" noProof="0" dirty="0"/>
          </a:p>
        </p:txBody>
      </p:sp>
      <p:sp>
        <p:nvSpPr>
          <p:cNvPr id="89" name="Text 87"/>
          <p:cNvSpPr/>
          <p:nvPr/>
        </p:nvSpPr>
        <p:spPr>
          <a:xfrm>
            <a:off x="990600" y="95154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90" name="Text 88"/>
          <p:cNvSpPr/>
          <p:nvPr/>
        </p:nvSpPr>
        <p:spPr>
          <a:xfrm>
            <a:off x="17018794" y="9515475"/>
            <a:ext cx="354806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07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200" y="838200"/>
            <a:ext cx="533400" cy="38100"/>
          </a:xfrm>
          <a:prstGeom prst="rect">
            <a:avLst/>
          </a:prstGeom>
          <a:solidFill>
            <a:srgbClr val="009803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Text 1"/>
          <p:cNvSpPr/>
          <p:nvPr/>
        </p:nvSpPr>
        <p:spPr>
          <a:xfrm>
            <a:off x="1543050" y="723900"/>
            <a:ext cx="468884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07 — PLAN DE COMPENSACIÓN</a:t>
            </a:r>
            <a:endParaRPr lang="es-MX" sz="1650" noProof="0" dirty="0"/>
          </a:p>
        </p:txBody>
      </p:sp>
      <p:sp>
        <p:nvSpPr>
          <p:cNvPr id="4" name="Text 2"/>
          <p:cNvSpPr/>
          <p:nvPr/>
        </p:nvSpPr>
        <p:spPr>
          <a:xfrm>
            <a:off x="838200" y="1238250"/>
            <a:ext cx="8792096" cy="7180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1136"/>
              </a:lnSpc>
              <a:buNone/>
            </a:pPr>
            <a:r>
              <a:rPr lang="es-MX" sz="5250" b="1" kern="0" spc="-158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Lo que recibe el consumidor</a:t>
            </a:r>
            <a:endParaRPr lang="es-MX" sz="5250" noProof="0" dirty="0"/>
          </a:p>
        </p:txBody>
      </p:sp>
      <p:sp>
        <p:nvSpPr>
          <p:cNvPr id="5" name="Text 3"/>
          <p:cNvSpPr/>
          <p:nvPr/>
        </p:nvSpPr>
        <p:spPr>
          <a:xfrm>
            <a:off x="12496800" y="1162050"/>
            <a:ext cx="5101590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9375"/>
              </a:lnSpc>
              <a:buNone/>
            </a:pPr>
            <a:r>
              <a:rPr lang="es-MX" sz="1875" noProof="0" dirty="0" err="1">
                <a:solidFill>
                  <a:srgbClr val="3A51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Cashback</a:t>
            </a:r>
            <a:r>
              <a:rPr lang="es-MX" sz="1875" noProof="0" dirty="0">
                <a:solidFill>
                  <a:srgbClr val="3A51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directo por tu compra, más comisión sobre el consumo de tus referidos hasta la tercera generación. Todo según la clasificación del negocio donde se consumió.</a:t>
            </a:r>
            <a:endParaRPr lang="es-MX" sz="1875" noProof="0" dirty="0"/>
          </a:p>
        </p:txBody>
      </p:sp>
      <p:sp>
        <p:nvSpPr>
          <p:cNvPr id="6" name="Text 4"/>
          <p:cNvSpPr/>
          <p:nvPr/>
        </p:nvSpPr>
        <p:spPr>
          <a:xfrm>
            <a:off x="838200" y="3448050"/>
            <a:ext cx="2629281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b">
            <a:normAutofit/>
          </a:bodyPr>
          <a:lstStyle/>
          <a:p>
            <a:pPr marL="0" indent="0" algn="l">
              <a:buNone/>
            </a:pPr>
            <a:r>
              <a:rPr lang="es-MX" sz="1650" b="1" kern="0" spc="264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CLASIFICACIÓN</a:t>
            </a:r>
            <a:endParaRPr lang="es-MX" sz="1650" noProof="0" dirty="0"/>
          </a:p>
        </p:txBody>
      </p:sp>
      <p:sp>
        <p:nvSpPr>
          <p:cNvPr id="7" name="Shape 5"/>
          <p:cNvSpPr/>
          <p:nvPr/>
        </p:nvSpPr>
        <p:spPr>
          <a:xfrm>
            <a:off x="838200" y="4019550"/>
            <a:ext cx="2552700" cy="19050"/>
          </a:xfrm>
          <a:prstGeom prst="rect">
            <a:avLst/>
          </a:prstGeom>
          <a:solidFill>
            <a:srgbClr val="D8E2D9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" name="Text 6"/>
          <p:cNvSpPr/>
          <p:nvPr/>
        </p:nvSpPr>
        <p:spPr>
          <a:xfrm>
            <a:off x="838200" y="4133850"/>
            <a:ext cx="2807970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 </a:t>
            </a:r>
            <a:r>
              <a:rPr lang="es-MX" sz="2550" b="1" kern="0" spc="-51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</a:t>
            </a:r>
            <a:r>
              <a:rPr lang="es-MX" sz="2550" b="1" kern="0" spc="-51" noProof="0" dirty="0" err="1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ashback</a:t>
            </a:r>
            <a:endParaRPr lang="es-MX" sz="2550" noProof="0" dirty="0"/>
          </a:p>
        </p:txBody>
      </p:sp>
      <p:sp>
        <p:nvSpPr>
          <p:cNvPr id="9" name="Text 7"/>
          <p:cNvSpPr/>
          <p:nvPr/>
        </p:nvSpPr>
        <p:spPr>
          <a:xfrm>
            <a:off x="838200" y="4581525"/>
            <a:ext cx="280797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noProof="0" dirty="0">
                <a:solidFill>
                  <a:srgbClr val="5E6F6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 tu propia compra</a:t>
            </a:r>
            <a:endParaRPr lang="es-MX" sz="1725" noProof="0" dirty="0"/>
          </a:p>
        </p:txBody>
      </p:sp>
      <p:sp>
        <p:nvSpPr>
          <p:cNvPr id="10" name="Shape 8"/>
          <p:cNvSpPr/>
          <p:nvPr/>
        </p:nvSpPr>
        <p:spPr>
          <a:xfrm>
            <a:off x="838200" y="4953000"/>
            <a:ext cx="2552700" cy="19050"/>
          </a:xfrm>
          <a:prstGeom prst="rect">
            <a:avLst/>
          </a:prstGeom>
          <a:solidFill>
            <a:srgbClr val="D8E2D9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" name="Text 9"/>
          <p:cNvSpPr/>
          <p:nvPr/>
        </p:nvSpPr>
        <p:spPr>
          <a:xfrm>
            <a:off x="838200" y="5067300"/>
            <a:ext cx="2629281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264" noProof="0" dirty="0">
                <a:solidFill>
                  <a:srgbClr val="00980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POR TUS REFERIDOS</a:t>
            </a:r>
            <a:endParaRPr lang="es-MX" sz="1650" noProof="0" dirty="0"/>
          </a:p>
        </p:txBody>
      </p:sp>
      <p:sp>
        <p:nvSpPr>
          <p:cNvPr id="12" name="Text 10"/>
          <p:cNvSpPr/>
          <p:nvPr/>
        </p:nvSpPr>
        <p:spPr>
          <a:xfrm>
            <a:off x="838200" y="5657850"/>
            <a:ext cx="2629281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s-MX" sz="2325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Nivel 1</a:t>
            </a:r>
            <a:endParaRPr lang="es-MX" sz="2325" noProof="0" dirty="0"/>
          </a:p>
        </p:txBody>
      </p:sp>
      <p:sp>
        <p:nvSpPr>
          <p:cNvPr id="13" name="Text 11"/>
          <p:cNvSpPr/>
          <p:nvPr/>
        </p:nvSpPr>
        <p:spPr>
          <a:xfrm>
            <a:off x="838200" y="6211956"/>
            <a:ext cx="2629281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s-MX" sz="2325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Nivel 2</a:t>
            </a:r>
            <a:endParaRPr lang="es-MX" sz="2325" noProof="0" dirty="0"/>
          </a:p>
        </p:txBody>
      </p:sp>
      <p:sp>
        <p:nvSpPr>
          <p:cNvPr id="14" name="Text 12"/>
          <p:cNvSpPr/>
          <p:nvPr/>
        </p:nvSpPr>
        <p:spPr>
          <a:xfrm>
            <a:off x="838200" y="6915150"/>
            <a:ext cx="2629281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s-MX" sz="2325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Nivel 3</a:t>
            </a:r>
            <a:endParaRPr lang="es-MX" sz="2325" noProof="0" dirty="0"/>
          </a:p>
        </p:txBody>
      </p:sp>
      <p:sp>
        <p:nvSpPr>
          <p:cNvPr id="15" name="Shape 13"/>
          <p:cNvSpPr/>
          <p:nvPr/>
        </p:nvSpPr>
        <p:spPr>
          <a:xfrm>
            <a:off x="3638550" y="3448050"/>
            <a:ext cx="4699843" cy="38100"/>
          </a:xfrm>
          <a:prstGeom prst="rect">
            <a:avLst/>
          </a:prstGeom>
          <a:solidFill>
            <a:srgbClr val="0B7D10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" name="Text 14"/>
          <p:cNvSpPr/>
          <p:nvPr/>
        </p:nvSpPr>
        <p:spPr>
          <a:xfrm>
            <a:off x="3638550" y="2914650"/>
            <a:ext cx="1087041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100" b="1" kern="0" spc="-21" noProof="0" dirty="0">
                <a:solidFill>
                  <a:srgbClr val="0B7D1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Grupo A</a:t>
            </a:r>
            <a:endParaRPr lang="es-MX" sz="2100" noProof="0" dirty="0"/>
          </a:p>
        </p:txBody>
      </p:sp>
      <p:sp>
        <p:nvSpPr>
          <p:cNvPr id="17" name="Text 15"/>
          <p:cNvSpPr/>
          <p:nvPr/>
        </p:nvSpPr>
        <p:spPr>
          <a:xfrm>
            <a:off x="4763691" y="2962275"/>
            <a:ext cx="136256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noProof="0" dirty="0">
                <a:solidFill>
                  <a:srgbClr val="7A8C7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margen bajo</a:t>
            </a:r>
            <a:endParaRPr lang="es-MX" sz="1725" noProof="0" dirty="0"/>
          </a:p>
        </p:txBody>
      </p:sp>
      <p:sp>
        <p:nvSpPr>
          <p:cNvPr id="18" name="Text 16"/>
          <p:cNvSpPr/>
          <p:nvPr/>
        </p:nvSpPr>
        <p:spPr>
          <a:xfrm>
            <a:off x="3600450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A1</a:t>
            </a:r>
            <a:endParaRPr lang="es-MX" sz="2025" noProof="0" dirty="0"/>
          </a:p>
        </p:txBody>
      </p:sp>
      <p:sp>
        <p:nvSpPr>
          <p:cNvPr id="19" name="Text 17"/>
          <p:cNvSpPr/>
          <p:nvPr/>
        </p:nvSpPr>
        <p:spPr>
          <a:xfrm>
            <a:off x="4393257" y="3657600"/>
            <a:ext cx="81200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A2</a:t>
            </a:r>
            <a:endParaRPr lang="es-MX" sz="2025" noProof="0" dirty="0"/>
          </a:p>
        </p:txBody>
      </p:sp>
      <p:sp>
        <p:nvSpPr>
          <p:cNvPr id="20" name="Text 18"/>
          <p:cNvSpPr/>
          <p:nvPr/>
        </p:nvSpPr>
        <p:spPr>
          <a:xfrm>
            <a:off x="5186214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A3</a:t>
            </a:r>
            <a:endParaRPr lang="es-MX" sz="2025" noProof="0" dirty="0"/>
          </a:p>
        </p:txBody>
      </p:sp>
      <p:sp>
        <p:nvSpPr>
          <p:cNvPr id="21" name="Text 19"/>
          <p:cNvSpPr/>
          <p:nvPr/>
        </p:nvSpPr>
        <p:spPr>
          <a:xfrm>
            <a:off x="5979021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A4</a:t>
            </a:r>
            <a:endParaRPr lang="es-MX" sz="2025" noProof="0" dirty="0"/>
          </a:p>
        </p:txBody>
      </p:sp>
      <p:sp>
        <p:nvSpPr>
          <p:cNvPr id="22" name="Text 20"/>
          <p:cNvSpPr/>
          <p:nvPr/>
        </p:nvSpPr>
        <p:spPr>
          <a:xfrm>
            <a:off x="6771829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A5</a:t>
            </a:r>
            <a:endParaRPr lang="es-MX" sz="2025" noProof="0" dirty="0"/>
          </a:p>
        </p:txBody>
      </p:sp>
      <p:sp>
        <p:nvSpPr>
          <p:cNvPr id="23" name="Text 21"/>
          <p:cNvSpPr/>
          <p:nvPr/>
        </p:nvSpPr>
        <p:spPr>
          <a:xfrm>
            <a:off x="7564636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A6</a:t>
            </a:r>
            <a:endParaRPr lang="es-MX" sz="2025" noProof="0" dirty="0"/>
          </a:p>
        </p:txBody>
      </p:sp>
      <p:sp>
        <p:nvSpPr>
          <p:cNvPr id="24" name="Shape 22"/>
          <p:cNvSpPr/>
          <p:nvPr/>
        </p:nvSpPr>
        <p:spPr>
          <a:xfrm>
            <a:off x="3638550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14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5" name="Text 23"/>
          <p:cNvSpPr/>
          <p:nvPr/>
        </p:nvSpPr>
        <p:spPr>
          <a:xfrm>
            <a:off x="3600450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26" name="Shape 24"/>
          <p:cNvSpPr/>
          <p:nvPr/>
        </p:nvSpPr>
        <p:spPr>
          <a:xfrm>
            <a:off x="4431357" y="4057650"/>
            <a:ext cx="735806" cy="914400"/>
          </a:xfrm>
          <a:prstGeom prst="roundRect">
            <a:avLst>
              <a:gd name="adj" fmla="val 7767"/>
            </a:avLst>
          </a:prstGeom>
          <a:solidFill>
            <a:srgbClr val="009803">
              <a:alpha val="17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7" name="Text 25"/>
          <p:cNvSpPr/>
          <p:nvPr/>
        </p:nvSpPr>
        <p:spPr>
          <a:xfrm>
            <a:off x="4393257" y="4057650"/>
            <a:ext cx="812006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28" name="Shape 26"/>
          <p:cNvSpPr/>
          <p:nvPr/>
        </p:nvSpPr>
        <p:spPr>
          <a:xfrm>
            <a:off x="5224314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17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29" name="Text 27"/>
          <p:cNvSpPr/>
          <p:nvPr/>
        </p:nvSpPr>
        <p:spPr>
          <a:xfrm>
            <a:off x="5186214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30" name="Shape 28"/>
          <p:cNvSpPr/>
          <p:nvPr/>
        </p:nvSpPr>
        <p:spPr>
          <a:xfrm>
            <a:off x="6017121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17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1" name="Text 29"/>
          <p:cNvSpPr/>
          <p:nvPr/>
        </p:nvSpPr>
        <p:spPr>
          <a:xfrm>
            <a:off x="5979021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32" name="Shape 30"/>
          <p:cNvSpPr/>
          <p:nvPr/>
        </p:nvSpPr>
        <p:spPr>
          <a:xfrm>
            <a:off x="6809929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17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3" name="Text 31"/>
          <p:cNvSpPr/>
          <p:nvPr/>
        </p:nvSpPr>
        <p:spPr>
          <a:xfrm>
            <a:off x="6771829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34" name="Shape 32"/>
          <p:cNvSpPr/>
          <p:nvPr/>
        </p:nvSpPr>
        <p:spPr>
          <a:xfrm>
            <a:off x="7602736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17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5" name="Text 33"/>
          <p:cNvSpPr/>
          <p:nvPr/>
        </p:nvSpPr>
        <p:spPr>
          <a:xfrm>
            <a:off x="7564636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36" name="Shape 34"/>
          <p:cNvSpPr/>
          <p:nvPr/>
        </p:nvSpPr>
        <p:spPr>
          <a:xfrm>
            <a:off x="3638550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7" name="Text 35"/>
          <p:cNvSpPr/>
          <p:nvPr/>
        </p:nvSpPr>
        <p:spPr>
          <a:xfrm>
            <a:off x="3600450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38" name="Shape 36"/>
          <p:cNvSpPr/>
          <p:nvPr/>
        </p:nvSpPr>
        <p:spPr>
          <a:xfrm>
            <a:off x="4431357" y="5581652"/>
            <a:ext cx="735806" cy="514350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9" name="Text 37"/>
          <p:cNvSpPr/>
          <p:nvPr/>
        </p:nvSpPr>
        <p:spPr>
          <a:xfrm>
            <a:off x="4393257" y="5581652"/>
            <a:ext cx="812006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40" name="Shape 38"/>
          <p:cNvSpPr/>
          <p:nvPr/>
        </p:nvSpPr>
        <p:spPr>
          <a:xfrm>
            <a:off x="5224314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1" name="Text 39"/>
          <p:cNvSpPr/>
          <p:nvPr/>
        </p:nvSpPr>
        <p:spPr>
          <a:xfrm>
            <a:off x="5186214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42" name="Shape 40"/>
          <p:cNvSpPr/>
          <p:nvPr/>
        </p:nvSpPr>
        <p:spPr>
          <a:xfrm>
            <a:off x="6017121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3" name="Text 41"/>
          <p:cNvSpPr/>
          <p:nvPr/>
        </p:nvSpPr>
        <p:spPr>
          <a:xfrm>
            <a:off x="5979021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44" name="Shape 42"/>
          <p:cNvSpPr/>
          <p:nvPr/>
        </p:nvSpPr>
        <p:spPr>
          <a:xfrm>
            <a:off x="6809929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5" name="Text 43"/>
          <p:cNvSpPr/>
          <p:nvPr/>
        </p:nvSpPr>
        <p:spPr>
          <a:xfrm>
            <a:off x="6771829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46" name="Shape 44"/>
          <p:cNvSpPr/>
          <p:nvPr/>
        </p:nvSpPr>
        <p:spPr>
          <a:xfrm>
            <a:off x="7602736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7" name="Text 45"/>
          <p:cNvSpPr/>
          <p:nvPr/>
        </p:nvSpPr>
        <p:spPr>
          <a:xfrm>
            <a:off x="7564636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48" name="Shape 46"/>
          <p:cNvSpPr/>
          <p:nvPr/>
        </p:nvSpPr>
        <p:spPr>
          <a:xfrm>
            <a:off x="3638550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9" name="Text 47"/>
          <p:cNvSpPr/>
          <p:nvPr/>
        </p:nvSpPr>
        <p:spPr>
          <a:xfrm>
            <a:off x="3600450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50" name="Shape 48"/>
          <p:cNvSpPr/>
          <p:nvPr/>
        </p:nvSpPr>
        <p:spPr>
          <a:xfrm>
            <a:off x="4431357" y="6153146"/>
            <a:ext cx="735806" cy="742950"/>
          </a:xfrm>
          <a:prstGeom prst="roundRect">
            <a:avLst>
              <a:gd name="adj" fmla="val 647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1" name="Text 49"/>
          <p:cNvSpPr/>
          <p:nvPr/>
        </p:nvSpPr>
        <p:spPr>
          <a:xfrm>
            <a:off x="4393257" y="6153146"/>
            <a:ext cx="812006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52" name="Shape 50"/>
          <p:cNvSpPr/>
          <p:nvPr/>
        </p:nvSpPr>
        <p:spPr>
          <a:xfrm>
            <a:off x="5224314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3" name="Text 51"/>
          <p:cNvSpPr/>
          <p:nvPr/>
        </p:nvSpPr>
        <p:spPr>
          <a:xfrm>
            <a:off x="5186214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54" name="Shape 52"/>
          <p:cNvSpPr/>
          <p:nvPr/>
        </p:nvSpPr>
        <p:spPr>
          <a:xfrm>
            <a:off x="6017121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5" name="Text 53"/>
          <p:cNvSpPr/>
          <p:nvPr/>
        </p:nvSpPr>
        <p:spPr>
          <a:xfrm>
            <a:off x="5979021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56" name="Shape 54"/>
          <p:cNvSpPr/>
          <p:nvPr/>
        </p:nvSpPr>
        <p:spPr>
          <a:xfrm>
            <a:off x="6809929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7" name="Text 55"/>
          <p:cNvSpPr/>
          <p:nvPr/>
        </p:nvSpPr>
        <p:spPr>
          <a:xfrm>
            <a:off x="6771829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58" name="Shape 56"/>
          <p:cNvSpPr/>
          <p:nvPr/>
        </p:nvSpPr>
        <p:spPr>
          <a:xfrm>
            <a:off x="7602736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59" name="Text 57"/>
          <p:cNvSpPr/>
          <p:nvPr/>
        </p:nvSpPr>
        <p:spPr>
          <a:xfrm>
            <a:off x="7564636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60" name="Shape 58"/>
          <p:cNvSpPr/>
          <p:nvPr/>
        </p:nvSpPr>
        <p:spPr>
          <a:xfrm>
            <a:off x="3638550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1" name="Text 59"/>
          <p:cNvSpPr/>
          <p:nvPr/>
        </p:nvSpPr>
        <p:spPr>
          <a:xfrm>
            <a:off x="3600450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62" name="Shape 60"/>
          <p:cNvSpPr/>
          <p:nvPr/>
        </p:nvSpPr>
        <p:spPr>
          <a:xfrm>
            <a:off x="4431357" y="6913490"/>
            <a:ext cx="735806" cy="742950"/>
          </a:xfrm>
          <a:prstGeom prst="roundRect">
            <a:avLst>
              <a:gd name="adj" fmla="val 647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3" name="Text 61"/>
          <p:cNvSpPr/>
          <p:nvPr/>
        </p:nvSpPr>
        <p:spPr>
          <a:xfrm>
            <a:off x="4393257" y="6913490"/>
            <a:ext cx="812006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64" name="Shape 62"/>
          <p:cNvSpPr/>
          <p:nvPr/>
        </p:nvSpPr>
        <p:spPr>
          <a:xfrm>
            <a:off x="5224314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5" name="Text 63"/>
          <p:cNvSpPr/>
          <p:nvPr/>
        </p:nvSpPr>
        <p:spPr>
          <a:xfrm>
            <a:off x="5186214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0.5%</a:t>
            </a:r>
            <a:endParaRPr lang="es-MX" sz="2550" noProof="0" dirty="0"/>
          </a:p>
        </p:txBody>
      </p:sp>
      <p:sp>
        <p:nvSpPr>
          <p:cNvPr id="66" name="Shape 64"/>
          <p:cNvSpPr/>
          <p:nvPr/>
        </p:nvSpPr>
        <p:spPr>
          <a:xfrm>
            <a:off x="6017121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7" name="Text 65"/>
          <p:cNvSpPr/>
          <p:nvPr/>
        </p:nvSpPr>
        <p:spPr>
          <a:xfrm>
            <a:off x="5979021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68" name="Shape 66"/>
          <p:cNvSpPr/>
          <p:nvPr/>
        </p:nvSpPr>
        <p:spPr>
          <a:xfrm>
            <a:off x="6809929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9" name="Text 67"/>
          <p:cNvSpPr/>
          <p:nvPr/>
        </p:nvSpPr>
        <p:spPr>
          <a:xfrm>
            <a:off x="6771829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70" name="Shape 68"/>
          <p:cNvSpPr/>
          <p:nvPr/>
        </p:nvSpPr>
        <p:spPr>
          <a:xfrm>
            <a:off x="7602736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1" name="Text 69"/>
          <p:cNvSpPr/>
          <p:nvPr/>
        </p:nvSpPr>
        <p:spPr>
          <a:xfrm>
            <a:off x="7564636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72" name="Shape 70"/>
          <p:cNvSpPr/>
          <p:nvPr/>
        </p:nvSpPr>
        <p:spPr>
          <a:xfrm>
            <a:off x="8586043" y="3448050"/>
            <a:ext cx="3916412" cy="38100"/>
          </a:xfrm>
          <a:prstGeom prst="rect">
            <a:avLst/>
          </a:prstGeom>
          <a:solidFill>
            <a:srgbClr val="00A805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3" name="Text 71"/>
          <p:cNvSpPr/>
          <p:nvPr/>
        </p:nvSpPr>
        <p:spPr>
          <a:xfrm>
            <a:off x="8586043" y="2914650"/>
            <a:ext cx="106992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100" b="1" kern="0" spc="-21" noProof="0" dirty="0">
                <a:solidFill>
                  <a:srgbClr val="00A80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Grupo B</a:t>
            </a:r>
            <a:endParaRPr lang="es-MX" sz="2100" noProof="0" dirty="0"/>
          </a:p>
        </p:txBody>
      </p:sp>
      <p:sp>
        <p:nvSpPr>
          <p:cNvPr id="74" name="Text 72"/>
          <p:cNvSpPr/>
          <p:nvPr/>
        </p:nvSpPr>
        <p:spPr>
          <a:xfrm>
            <a:off x="9694069" y="2962275"/>
            <a:ext cx="15560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noProof="0" dirty="0">
                <a:solidFill>
                  <a:srgbClr val="7A8C7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margen medio</a:t>
            </a:r>
            <a:endParaRPr lang="es-MX" sz="1725" noProof="0" dirty="0"/>
          </a:p>
        </p:txBody>
      </p:sp>
      <p:sp>
        <p:nvSpPr>
          <p:cNvPr id="75" name="Text 73"/>
          <p:cNvSpPr/>
          <p:nvPr/>
        </p:nvSpPr>
        <p:spPr>
          <a:xfrm>
            <a:off x="8547943" y="3657600"/>
            <a:ext cx="81364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B1</a:t>
            </a:r>
            <a:endParaRPr lang="es-MX" sz="2025" noProof="0" dirty="0"/>
          </a:p>
        </p:txBody>
      </p:sp>
      <p:sp>
        <p:nvSpPr>
          <p:cNvPr id="76" name="Text 74"/>
          <p:cNvSpPr/>
          <p:nvPr/>
        </p:nvSpPr>
        <p:spPr>
          <a:xfrm>
            <a:off x="9342537" y="3657600"/>
            <a:ext cx="81379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B2</a:t>
            </a:r>
            <a:endParaRPr lang="es-MX" sz="2025" noProof="0" dirty="0"/>
          </a:p>
        </p:txBody>
      </p:sp>
      <p:sp>
        <p:nvSpPr>
          <p:cNvPr id="77" name="Text 75"/>
          <p:cNvSpPr/>
          <p:nvPr/>
        </p:nvSpPr>
        <p:spPr>
          <a:xfrm>
            <a:off x="10137279" y="3657600"/>
            <a:ext cx="81379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B3</a:t>
            </a:r>
            <a:endParaRPr lang="es-MX" sz="2025" noProof="0" dirty="0"/>
          </a:p>
        </p:txBody>
      </p:sp>
      <p:sp>
        <p:nvSpPr>
          <p:cNvPr id="78" name="Text 76"/>
          <p:cNvSpPr/>
          <p:nvPr/>
        </p:nvSpPr>
        <p:spPr>
          <a:xfrm>
            <a:off x="10932021" y="3657600"/>
            <a:ext cx="81379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B4</a:t>
            </a:r>
            <a:endParaRPr lang="es-MX" sz="2025" noProof="0" dirty="0"/>
          </a:p>
        </p:txBody>
      </p:sp>
      <p:sp>
        <p:nvSpPr>
          <p:cNvPr id="79" name="Text 77"/>
          <p:cNvSpPr/>
          <p:nvPr/>
        </p:nvSpPr>
        <p:spPr>
          <a:xfrm>
            <a:off x="11726763" y="3657600"/>
            <a:ext cx="81379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B5</a:t>
            </a:r>
            <a:endParaRPr lang="es-MX" sz="2025" noProof="0" dirty="0"/>
          </a:p>
        </p:txBody>
      </p:sp>
      <p:sp>
        <p:nvSpPr>
          <p:cNvPr id="80" name="Shape 78"/>
          <p:cNvSpPr/>
          <p:nvPr/>
        </p:nvSpPr>
        <p:spPr>
          <a:xfrm>
            <a:off x="8586043" y="4057650"/>
            <a:ext cx="737443" cy="914400"/>
          </a:xfrm>
          <a:prstGeom prst="roundRect">
            <a:avLst>
              <a:gd name="adj" fmla="val 7750"/>
            </a:avLst>
          </a:prstGeom>
          <a:solidFill>
            <a:srgbClr val="009803">
              <a:alpha val="19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1" name="Text 79"/>
          <p:cNvSpPr/>
          <p:nvPr/>
        </p:nvSpPr>
        <p:spPr>
          <a:xfrm>
            <a:off x="8547943" y="4057650"/>
            <a:ext cx="81364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3%</a:t>
            </a:r>
            <a:endParaRPr lang="es-MX" sz="2550" noProof="0" dirty="0"/>
          </a:p>
        </p:txBody>
      </p:sp>
      <p:sp>
        <p:nvSpPr>
          <p:cNvPr id="82" name="Shape 80"/>
          <p:cNvSpPr/>
          <p:nvPr/>
        </p:nvSpPr>
        <p:spPr>
          <a:xfrm>
            <a:off x="9380637" y="4057650"/>
            <a:ext cx="737592" cy="914400"/>
          </a:xfrm>
          <a:prstGeom prst="roundRect">
            <a:avLst>
              <a:gd name="adj" fmla="val 7748"/>
            </a:avLst>
          </a:prstGeom>
          <a:solidFill>
            <a:srgbClr val="009803">
              <a:alpha val="21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3" name="Text 81"/>
          <p:cNvSpPr/>
          <p:nvPr/>
        </p:nvSpPr>
        <p:spPr>
          <a:xfrm>
            <a:off x="9342537" y="4057650"/>
            <a:ext cx="813792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4%</a:t>
            </a:r>
            <a:endParaRPr lang="es-MX" sz="2550" noProof="0" dirty="0"/>
          </a:p>
        </p:txBody>
      </p:sp>
      <p:sp>
        <p:nvSpPr>
          <p:cNvPr id="84" name="Shape 82"/>
          <p:cNvSpPr/>
          <p:nvPr/>
        </p:nvSpPr>
        <p:spPr>
          <a:xfrm>
            <a:off x="10175379" y="4057650"/>
            <a:ext cx="737592" cy="914400"/>
          </a:xfrm>
          <a:prstGeom prst="roundRect">
            <a:avLst>
              <a:gd name="adj" fmla="val 7748"/>
            </a:avLst>
          </a:prstGeom>
          <a:solidFill>
            <a:srgbClr val="009803">
              <a:alpha val="2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5" name="Text 83"/>
          <p:cNvSpPr/>
          <p:nvPr/>
        </p:nvSpPr>
        <p:spPr>
          <a:xfrm>
            <a:off x="10137279" y="4057650"/>
            <a:ext cx="813792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5%</a:t>
            </a:r>
            <a:endParaRPr lang="es-MX" sz="2550" noProof="0" dirty="0"/>
          </a:p>
        </p:txBody>
      </p:sp>
      <p:sp>
        <p:nvSpPr>
          <p:cNvPr id="86" name="Shape 84"/>
          <p:cNvSpPr/>
          <p:nvPr/>
        </p:nvSpPr>
        <p:spPr>
          <a:xfrm>
            <a:off x="10970121" y="4057650"/>
            <a:ext cx="737592" cy="914400"/>
          </a:xfrm>
          <a:prstGeom prst="roundRect">
            <a:avLst>
              <a:gd name="adj" fmla="val 7748"/>
            </a:avLst>
          </a:prstGeom>
          <a:solidFill>
            <a:srgbClr val="009803">
              <a:alpha val="2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7" name="Text 85"/>
          <p:cNvSpPr/>
          <p:nvPr/>
        </p:nvSpPr>
        <p:spPr>
          <a:xfrm>
            <a:off x="10932021" y="4057650"/>
            <a:ext cx="813792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6%</a:t>
            </a:r>
            <a:endParaRPr lang="es-MX" sz="2550" noProof="0" dirty="0"/>
          </a:p>
        </p:txBody>
      </p:sp>
      <p:sp>
        <p:nvSpPr>
          <p:cNvPr id="88" name="Shape 86"/>
          <p:cNvSpPr/>
          <p:nvPr/>
        </p:nvSpPr>
        <p:spPr>
          <a:xfrm>
            <a:off x="11764863" y="4057650"/>
            <a:ext cx="737592" cy="914400"/>
          </a:xfrm>
          <a:prstGeom prst="roundRect">
            <a:avLst>
              <a:gd name="adj" fmla="val 7748"/>
            </a:avLst>
          </a:prstGeom>
          <a:solidFill>
            <a:srgbClr val="009803">
              <a:alpha val="28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89" name="Text 87"/>
          <p:cNvSpPr/>
          <p:nvPr/>
        </p:nvSpPr>
        <p:spPr>
          <a:xfrm>
            <a:off x="11726763" y="4057650"/>
            <a:ext cx="813792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7%</a:t>
            </a:r>
            <a:endParaRPr lang="es-MX" sz="2550" noProof="0" dirty="0"/>
          </a:p>
        </p:txBody>
      </p:sp>
      <p:sp>
        <p:nvSpPr>
          <p:cNvPr id="90" name="Shape 88"/>
          <p:cNvSpPr/>
          <p:nvPr/>
        </p:nvSpPr>
        <p:spPr>
          <a:xfrm>
            <a:off x="8586043" y="5581652"/>
            <a:ext cx="737443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1" name="Text 89"/>
          <p:cNvSpPr/>
          <p:nvPr/>
        </p:nvSpPr>
        <p:spPr>
          <a:xfrm>
            <a:off x="8547943" y="5581652"/>
            <a:ext cx="813643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92" name="Shape 90"/>
          <p:cNvSpPr/>
          <p:nvPr/>
        </p:nvSpPr>
        <p:spPr>
          <a:xfrm>
            <a:off x="9380637" y="5581652"/>
            <a:ext cx="737592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3" name="Text 91"/>
          <p:cNvSpPr/>
          <p:nvPr/>
        </p:nvSpPr>
        <p:spPr>
          <a:xfrm>
            <a:off x="9342537" y="5581652"/>
            <a:ext cx="813792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94" name="Shape 92"/>
          <p:cNvSpPr/>
          <p:nvPr/>
        </p:nvSpPr>
        <p:spPr>
          <a:xfrm>
            <a:off x="10175379" y="5581652"/>
            <a:ext cx="737592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5" name="Text 93"/>
          <p:cNvSpPr/>
          <p:nvPr/>
        </p:nvSpPr>
        <p:spPr>
          <a:xfrm>
            <a:off x="10137279" y="5581652"/>
            <a:ext cx="813792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96" name="Shape 94"/>
          <p:cNvSpPr/>
          <p:nvPr/>
        </p:nvSpPr>
        <p:spPr>
          <a:xfrm>
            <a:off x="10970121" y="5581652"/>
            <a:ext cx="737592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7" name="Text 95"/>
          <p:cNvSpPr/>
          <p:nvPr/>
        </p:nvSpPr>
        <p:spPr>
          <a:xfrm>
            <a:off x="10932021" y="5581652"/>
            <a:ext cx="813792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98" name="Shape 96"/>
          <p:cNvSpPr/>
          <p:nvPr/>
        </p:nvSpPr>
        <p:spPr>
          <a:xfrm>
            <a:off x="11764863" y="5581652"/>
            <a:ext cx="737592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9" name="Text 97"/>
          <p:cNvSpPr/>
          <p:nvPr/>
        </p:nvSpPr>
        <p:spPr>
          <a:xfrm>
            <a:off x="11726763" y="5581652"/>
            <a:ext cx="813792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00" name="Shape 98"/>
          <p:cNvSpPr/>
          <p:nvPr/>
        </p:nvSpPr>
        <p:spPr>
          <a:xfrm>
            <a:off x="8586043" y="6153146"/>
            <a:ext cx="737443" cy="742950"/>
          </a:xfrm>
          <a:prstGeom prst="roundRect">
            <a:avLst>
              <a:gd name="adj" fmla="val 6458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1" name="Text 99"/>
          <p:cNvSpPr/>
          <p:nvPr/>
        </p:nvSpPr>
        <p:spPr>
          <a:xfrm>
            <a:off x="8547943" y="6153146"/>
            <a:ext cx="813643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02" name="Shape 100"/>
          <p:cNvSpPr/>
          <p:nvPr/>
        </p:nvSpPr>
        <p:spPr>
          <a:xfrm>
            <a:off x="9380637" y="6153146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3" name="Text 101"/>
          <p:cNvSpPr/>
          <p:nvPr/>
        </p:nvSpPr>
        <p:spPr>
          <a:xfrm>
            <a:off x="9342537" y="6153146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04" name="Shape 102"/>
          <p:cNvSpPr/>
          <p:nvPr/>
        </p:nvSpPr>
        <p:spPr>
          <a:xfrm>
            <a:off x="10175379" y="6153146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5" name="Text 103"/>
          <p:cNvSpPr/>
          <p:nvPr/>
        </p:nvSpPr>
        <p:spPr>
          <a:xfrm>
            <a:off x="10137279" y="6153146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06" name="Shape 104"/>
          <p:cNvSpPr/>
          <p:nvPr/>
        </p:nvSpPr>
        <p:spPr>
          <a:xfrm>
            <a:off x="10970121" y="6153146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7" name="Text 105"/>
          <p:cNvSpPr/>
          <p:nvPr/>
        </p:nvSpPr>
        <p:spPr>
          <a:xfrm>
            <a:off x="10932021" y="6153146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08" name="Shape 106"/>
          <p:cNvSpPr/>
          <p:nvPr/>
        </p:nvSpPr>
        <p:spPr>
          <a:xfrm>
            <a:off x="11764863" y="6153146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9" name="Text 107"/>
          <p:cNvSpPr/>
          <p:nvPr/>
        </p:nvSpPr>
        <p:spPr>
          <a:xfrm>
            <a:off x="11726763" y="6153146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10" name="Shape 108"/>
          <p:cNvSpPr/>
          <p:nvPr/>
        </p:nvSpPr>
        <p:spPr>
          <a:xfrm>
            <a:off x="8586043" y="6913490"/>
            <a:ext cx="737443" cy="742950"/>
          </a:xfrm>
          <a:prstGeom prst="roundRect">
            <a:avLst>
              <a:gd name="adj" fmla="val 6458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1" name="Text 109"/>
          <p:cNvSpPr/>
          <p:nvPr/>
        </p:nvSpPr>
        <p:spPr>
          <a:xfrm>
            <a:off x="8547943" y="6913490"/>
            <a:ext cx="813643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12" name="Shape 110"/>
          <p:cNvSpPr/>
          <p:nvPr/>
        </p:nvSpPr>
        <p:spPr>
          <a:xfrm>
            <a:off x="9380637" y="6913490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3" name="Text 111"/>
          <p:cNvSpPr/>
          <p:nvPr/>
        </p:nvSpPr>
        <p:spPr>
          <a:xfrm>
            <a:off x="9342537" y="6913490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14" name="Shape 112"/>
          <p:cNvSpPr/>
          <p:nvPr/>
        </p:nvSpPr>
        <p:spPr>
          <a:xfrm>
            <a:off x="10175379" y="6913490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5" name="Text 113"/>
          <p:cNvSpPr/>
          <p:nvPr/>
        </p:nvSpPr>
        <p:spPr>
          <a:xfrm>
            <a:off x="10137279" y="6913490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16" name="Shape 114"/>
          <p:cNvSpPr/>
          <p:nvPr/>
        </p:nvSpPr>
        <p:spPr>
          <a:xfrm>
            <a:off x="10970121" y="6913490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7" name="Text 115"/>
          <p:cNvSpPr/>
          <p:nvPr/>
        </p:nvSpPr>
        <p:spPr>
          <a:xfrm>
            <a:off x="10932021" y="6913490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18" name="Shape 116"/>
          <p:cNvSpPr/>
          <p:nvPr/>
        </p:nvSpPr>
        <p:spPr>
          <a:xfrm>
            <a:off x="11764863" y="6913490"/>
            <a:ext cx="737592" cy="742950"/>
          </a:xfrm>
          <a:prstGeom prst="roundRect">
            <a:avLst>
              <a:gd name="adj" fmla="val 6457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19" name="Text 117"/>
          <p:cNvSpPr/>
          <p:nvPr/>
        </p:nvSpPr>
        <p:spPr>
          <a:xfrm>
            <a:off x="11726763" y="6913490"/>
            <a:ext cx="81379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20" name="Shape 118"/>
          <p:cNvSpPr/>
          <p:nvPr/>
        </p:nvSpPr>
        <p:spPr>
          <a:xfrm>
            <a:off x="12750105" y="3448050"/>
            <a:ext cx="4699695" cy="38100"/>
          </a:xfrm>
          <a:prstGeom prst="rect">
            <a:avLst/>
          </a:prstGeom>
          <a:solidFill>
            <a:srgbClr val="00B517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21" name="Text 119"/>
          <p:cNvSpPr/>
          <p:nvPr/>
        </p:nvSpPr>
        <p:spPr>
          <a:xfrm>
            <a:off x="12750105" y="2914650"/>
            <a:ext cx="108123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2100" b="1" kern="0" spc="-21" noProof="0" dirty="0">
                <a:solidFill>
                  <a:srgbClr val="00B51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Grupo C</a:t>
            </a:r>
            <a:endParaRPr lang="es-MX" sz="2100" noProof="0" dirty="0"/>
          </a:p>
        </p:txBody>
      </p:sp>
      <p:sp>
        <p:nvSpPr>
          <p:cNvPr id="122" name="Text 120"/>
          <p:cNvSpPr/>
          <p:nvPr/>
        </p:nvSpPr>
        <p:spPr>
          <a:xfrm>
            <a:off x="13869442" y="2962275"/>
            <a:ext cx="244453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noProof="0" dirty="0">
                <a:solidFill>
                  <a:srgbClr val="7A8C7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servicios y margen alto</a:t>
            </a:r>
            <a:endParaRPr lang="es-MX" sz="1725" noProof="0" dirty="0"/>
          </a:p>
        </p:txBody>
      </p:sp>
      <p:sp>
        <p:nvSpPr>
          <p:cNvPr id="123" name="Text 121"/>
          <p:cNvSpPr/>
          <p:nvPr/>
        </p:nvSpPr>
        <p:spPr>
          <a:xfrm>
            <a:off x="12712005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C1</a:t>
            </a:r>
            <a:endParaRPr lang="es-MX" sz="2025" noProof="0" dirty="0"/>
          </a:p>
        </p:txBody>
      </p:sp>
      <p:sp>
        <p:nvSpPr>
          <p:cNvPr id="124" name="Text 122"/>
          <p:cNvSpPr/>
          <p:nvPr/>
        </p:nvSpPr>
        <p:spPr>
          <a:xfrm>
            <a:off x="13504813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C2</a:t>
            </a:r>
            <a:endParaRPr lang="es-MX" sz="2025" noProof="0" dirty="0"/>
          </a:p>
        </p:txBody>
      </p:sp>
      <p:sp>
        <p:nvSpPr>
          <p:cNvPr id="125" name="Text 123"/>
          <p:cNvSpPr/>
          <p:nvPr/>
        </p:nvSpPr>
        <p:spPr>
          <a:xfrm>
            <a:off x="14297620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C3</a:t>
            </a:r>
            <a:endParaRPr lang="es-MX" sz="2025" noProof="0" dirty="0"/>
          </a:p>
        </p:txBody>
      </p:sp>
      <p:sp>
        <p:nvSpPr>
          <p:cNvPr id="126" name="Text 124"/>
          <p:cNvSpPr/>
          <p:nvPr/>
        </p:nvSpPr>
        <p:spPr>
          <a:xfrm>
            <a:off x="15090428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C4</a:t>
            </a:r>
            <a:endParaRPr lang="es-MX" sz="2025" noProof="0" dirty="0"/>
          </a:p>
        </p:txBody>
      </p:sp>
      <p:sp>
        <p:nvSpPr>
          <p:cNvPr id="127" name="Text 125"/>
          <p:cNvSpPr/>
          <p:nvPr/>
        </p:nvSpPr>
        <p:spPr>
          <a:xfrm>
            <a:off x="15883235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C5</a:t>
            </a:r>
            <a:endParaRPr lang="es-MX" sz="2025" noProof="0" dirty="0"/>
          </a:p>
        </p:txBody>
      </p:sp>
      <p:sp>
        <p:nvSpPr>
          <p:cNvPr id="128" name="Text 126"/>
          <p:cNvSpPr/>
          <p:nvPr/>
        </p:nvSpPr>
        <p:spPr>
          <a:xfrm>
            <a:off x="16676043" y="3657600"/>
            <a:ext cx="8118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s-MX" sz="2025" b="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C6</a:t>
            </a:r>
            <a:endParaRPr lang="es-MX" sz="2025" noProof="0" dirty="0"/>
          </a:p>
        </p:txBody>
      </p:sp>
      <p:sp>
        <p:nvSpPr>
          <p:cNvPr id="129" name="Shape 127"/>
          <p:cNvSpPr/>
          <p:nvPr/>
        </p:nvSpPr>
        <p:spPr>
          <a:xfrm>
            <a:off x="12750105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3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30" name="Text 128"/>
          <p:cNvSpPr/>
          <p:nvPr/>
        </p:nvSpPr>
        <p:spPr>
          <a:xfrm>
            <a:off x="12712005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06210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10%</a:t>
            </a:r>
            <a:endParaRPr lang="es-MX" sz="2550" noProof="0" dirty="0"/>
          </a:p>
        </p:txBody>
      </p:sp>
      <p:sp>
        <p:nvSpPr>
          <p:cNvPr id="131" name="Shape 129"/>
          <p:cNvSpPr/>
          <p:nvPr/>
        </p:nvSpPr>
        <p:spPr>
          <a:xfrm>
            <a:off x="13542913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4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32" name="Text 130"/>
          <p:cNvSpPr/>
          <p:nvPr/>
        </p:nvSpPr>
        <p:spPr>
          <a:xfrm>
            <a:off x="13504813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15%</a:t>
            </a:r>
            <a:endParaRPr lang="es-MX" sz="2550" noProof="0" dirty="0"/>
          </a:p>
        </p:txBody>
      </p:sp>
      <p:sp>
        <p:nvSpPr>
          <p:cNvPr id="133" name="Shape 131"/>
          <p:cNvSpPr/>
          <p:nvPr/>
        </p:nvSpPr>
        <p:spPr>
          <a:xfrm>
            <a:off x="14335720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58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34" name="Text 132"/>
          <p:cNvSpPr/>
          <p:nvPr/>
        </p:nvSpPr>
        <p:spPr>
          <a:xfrm>
            <a:off x="14297620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20%</a:t>
            </a:r>
            <a:endParaRPr lang="es-MX" sz="2550" noProof="0" dirty="0"/>
          </a:p>
        </p:txBody>
      </p:sp>
      <p:sp>
        <p:nvSpPr>
          <p:cNvPr id="135" name="Shape 133"/>
          <p:cNvSpPr/>
          <p:nvPr/>
        </p:nvSpPr>
        <p:spPr>
          <a:xfrm>
            <a:off x="15128528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69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36" name="Text 134"/>
          <p:cNvSpPr/>
          <p:nvPr/>
        </p:nvSpPr>
        <p:spPr>
          <a:xfrm>
            <a:off x="15090428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25%</a:t>
            </a:r>
            <a:endParaRPr lang="es-MX" sz="2550" noProof="0" dirty="0"/>
          </a:p>
        </p:txBody>
      </p:sp>
      <p:sp>
        <p:nvSpPr>
          <p:cNvPr id="137" name="Shape 135"/>
          <p:cNvSpPr/>
          <p:nvPr/>
        </p:nvSpPr>
        <p:spPr>
          <a:xfrm>
            <a:off x="15921335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81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38" name="Text 136"/>
          <p:cNvSpPr/>
          <p:nvPr/>
        </p:nvSpPr>
        <p:spPr>
          <a:xfrm>
            <a:off x="15883235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30%</a:t>
            </a:r>
            <a:endParaRPr lang="es-MX" sz="2550" noProof="0" dirty="0"/>
          </a:p>
        </p:txBody>
      </p:sp>
      <p:sp>
        <p:nvSpPr>
          <p:cNvPr id="139" name="Shape 137"/>
          <p:cNvSpPr/>
          <p:nvPr/>
        </p:nvSpPr>
        <p:spPr>
          <a:xfrm>
            <a:off x="16714143" y="4057650"/>
            <a:ext cx="735657" cy="914400"/>
          </a:xfrm>
          <a:prstGeom prst="roundRect">
            <a:avLst>
              <a:gd name="adj" fmla="val 7769"/>
            </a:avLst>
          </a:prstGeom>
          <a:solidFill>
            <a:srgbClr val="009803">
              <a:alpha val="92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0" name="Text 138"/>
          <p:cNvSpPr/>
          <p:nvPr/>
        </p:nvSpPr>
        <p:spPr>
          <a:xfrm>
            <a:off x="16676043" y="4057650"/>
            <a:ext cx="8118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kern="0" spc="-51" noProof="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35%</a:t>
            </a:r>
            <a:endParaRPr lang="es-MX" sz="2550" noProof="0" dirty="0"/>
          </a:p>
        </p:txBody>
      </p:sp>
      <p:sp>
        <p:nvSpPr>
          <p:cNvPr id="141" name="Shape 139"/>
          <p:cNvSpPr/>
          <p:nvPr/>
        </p:nvSpPr>
        <p:spPr>
          <a:xfrm>
            <a:off x="12750105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2" name="Text 140"/>
          <p:cNvSpPr/>
          <p:nvPr/>
        </p:nvSpPr>
        <p:spPr>
          <a:xfrm>
            <a:off x="12712005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43" name="Shape 141"/>
          <p:cNvSpPr/>
          <p:nvPr/>
        </p:nvSpPr>
        <p:spPr>
          <a:xfrm>
            <a:off x="13542913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4" name="Text 142"/>
          <p:cNvSpPr/>
          <p:nvPr/>
        </p:nvSpPr>
        <p:spPr>
          <a:xfrm>
            <a:off x="13504813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45" name="Shape 143"/>
          <p:cNvSpPr/>
          <p:nvPr/>
        </p:nvSpPr>
        <p:spPr>
          <a:xfrm>
            <a:off x="14335720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6" name="Text 144"/>
          <p:cNvSpPr/>
          <p:nvPr/>
        </p:nvSpPr>
        <p:spPr>
          <a:xfrm>
            <a:off x="14297620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47" name="Shape 145"/>
          <p:cNvSpPr/>
          <p:nvPr/>
        </p:nvSpPr>
        <p:spPr>
          <a:xfrm>
            <a:off x="15128528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8" name="Text 146"/>
          <p:cNvSpPr/>
          <p:nvPr/>
        </p:nvSpPr>
        <p:spPr>
          <a:xfrm>
            <a:off x="15090428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49" name="Shape 147"/>
          <p:cNvSpPr/>
          <p:nvPr/>
        </p:nvSpPr>
        <p:spPr>
          <a:xfrm>
            <a:off x="15921335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0" name="Text 148"/>
          <p:cNvSpPr/>
          <p:nvPr/>
        </p:nvSpPr>
        <p:spPr>
          <a:xfrm>
            <a:off x="15883235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51" name="Shape 149"/>
          <p:cNvSpPr/>
          <p:nvPr/>
        </p:nvSpPr>
        <p:spPr>
          <a:xfrm>
            <a:off x="16714143" y="5581652"/>
            <a:ext cx="735657" cy="514350"/>
          </a:xfrm>
          <a:prstGeom prst="roundRect">
            <a:avLst>
              <a:gd name="adj" fmla="val 9259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2" name="Text 150"/>
          <p:cNvSpPr/>
          <p:nvPr/>
        </p:nvSpPr>
        <p:spPr>
          <a:xfrm>
            <a:off x="16676043" y="5581652"/>
            <a:ext cx="81185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53" name="Shape 151"/>
          <p:cNvSpPr/>
          <p:nvPr/>
        </p:nvSpPr>
        <p:spPr>
          <a:xfrm>
            <a:off x="12750105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4" name="Text 152"/>
          <p:cNvSpPr/>
          <p:nvPr/>
        </p:nvSpPr>
        <p:spPr>
          <a:xfrm>
            <a:off x="12712005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55" name="Shape 153"/>
          <p:cNvSpPr/>
          <p:nvPr/>
        </p:nvSpPr>
        <p:spPr>
          <a:xfrm>
            <a:off x="13542913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6" name="Text 154"/>
          <p:cNvSpPr/>
          <p:nvPr/>
        </p:nvSpPr>
        <p:spPr>
          <a:xfrm>
            <a:off x="13504813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57" name="Shape 155"/>
          <p:cNvSpPr/>
          <p:nvPr/>
        </p:nvSpPr>
        <p:spPr>
          <a:xfrm>
            <a:off x="14335720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58" name="Text 156"/>
          <p:cNvSpPr/>
          <p:nvPr/>
        </p:nvSpPr>
        <p:spPr>
          <a:xfrm>
            <a:off x="14297620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59" name="Shape 157"/>
          <p:cNvSpPr/>
          <p:nvPr/>
        </p:nvSpPr>
        <p:spPr>
          <a:xfrm>
            <a:off x="15128528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0" name="Text 158"/>
          <p:cNvSpPr/>
          <p:nvPr/>
        </p:nvSpPr>
        <p:spPr>
          <a:xfrm>
            <a:off x="15090428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61" name="Shape 159"/>
          <p:cNvSpPr/>
          <p:nvPr/>
        </p:nvSpPr>
        <p:spPr>
          <a:xfrm>
            <a:off x="15921335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2" name="Text 160"/>
          <p:cNvSpPr/>
          <p:nvPr/>
        </p:nvSpPr>
        <p:spPr>
          <a:xfrm>
            <a:off x="15883235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63" name="Shape 161"/>
          <p:cNvSpPr/>
          <p:nvPr/>
        </p:nvSpPr>
        <p:spPr>
          <a:xfrm>
            <a:off x="16714143" y="6153146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13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4" name="Text 162"/>
          <p:cNvSpPr/>
          <p:nvPr/>
        </p:nvSpPr>
        <p:spPr>
          <a:xfrm>
            <a:off x="16676043" y="6153146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2%</a:t>
            </a:r>
            <a:endParaRPr lang="es-MX" sz="2550" noProof="0" dirty="0"/>
          </a:p>
        </p:txBody>
      </p:sp>
      <p:sp>
        <p:nvSpPr>
          <p:cNvPr id="165" name="Shape 163"/>
          <p:cNvSpPr/>
          <p:nvPr/>
        </p:nvSpPr>
        <p:spPr>
          <a:xfrm>
            <a:off x="12750105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6" name="Text 164"/>
          <p:cNvSpPr/>
          <p:nvPr/>
        </p:nvSpPr>
        <p:spPr>
          <a:xfrm>
            <a:off x="12712005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67" name="Shape 165"/>
          <p:cNvSpPr/>
          <p:nvPr/>
        </p:nvSpPr>
        <p:spPr>
          <a:xfrm>
            <a:off x="13542913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8" name="Text 166"/>
          <p:cNvSpPr/>
          <p:nvPr/>
        </p:nvSpPr>
        <p:spPr>
          <a:xfrm>
            <a:off x="13504813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69" name="Shape 167"/>
          <p:cNvSpPr/>
          <p:nvPr/>
        </p:nvSpPr>
        <p:spPr>
          <a:xfrm>
            <a:off x="14335720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70" name="Text 168"/>
          <p:cNvSpPr/>
          <p:nvPr/>
        </p:nvSpPr>
        <p:spPr>
          <a:xfrm>
            <a:off x="14297620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71" name="Shape 169"/>
          <p:cNvSpPr/>
          <p:nvPr/>
        </p:nvSpPr>
        <p:spPr>
          <a:xfrm>
            <a:off x="15128528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72" name="Text 170"/>
          <p:cNvSpPr/>
          <p:nvPr/>
        </p:nvSpPr>
        <p:spPr>
          <a:xfrm>
            <a:off x="15090428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73" name="Shape 171"/>
          <p:cNvSpPr/>
          <p:nvPr/>
        </p:nvSpPr>
        <p:spPr>
          <a:xfrm>
            <a:off x="15921335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74" name="Text 172"/>
          <p:cNvSpPr/>
          <p:nvPr/>
        </p:nvSpPr>
        <p:spPr>
          <a:xfrm>
            <a:off x="15883235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75" name="Shape 173"/>
          <p:cNvSpPr/>
          <p:nvPr/>
        </p:nvSpPr>
        <p:spPr>
          <a:xfrm>
            <a:off x="16714143" y="6913490"/>
            <a:ext cx="735657" cy="742950"/>
          </a:xfrm>
          <a:prstGeom prst="roundRect">
            <a:avLst>
              <a:gd name="adj" fmla="val 6474"/>
            </a:avLst>
          </a:prstGeom>
          <a:solidFill>
            <a:srgbClr val="009803">
              <a:alpha val="6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76" name="Text 174"/>
          <p:cNvSpPr/>
          <p:nvPr/>
        </p:nvSpPr>
        <p:spPr>
          <a:xfrm>
            <a:off x="16676043" y="6913490"/>
            <a:ext cx="81185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s-MX" sz="2550" b="1" noProof="0" dirty="0">
                <a:solidFill>
                  <a:srgbClr val="274A3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1%</a:t>
            </a:r>
            <a:endParaRPr lang="es-MX" sz="2550" noProof="0" dirty="0"/>
          </a:p>
        </p:txBody>
      </p:sp>
      <p:sp>
        <p:nvSpPr>
          <p:cNvPr id="177" name="Shape 175"/>
          <p:cNvSpPr/>
          <p:nvPr/>
        </p:nvSpPr>
        <p:spPr>
          <a:xfrm>
            <a:off x="838200" y="8077200"/>
            <a:ext cx="16611600" cy="982414"/>
          </a:xfrm>
          <a:prstGeom prst="rect">
            <a:avLst/>
          </a:prstGeom>
          <a:solidFill>
            <a:srgbClr val="0A2812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78" name="Text 176"/>
          <p:cNvSpPr/>
          <p:nvPr/>
        </p:nvSpPr>
        <p:spPr>
          <a:xfrm>
            <a:off x="1219200" y="8430220"/>
            <a:ext cx="2043604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725" b="1" kern="0" spc="310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CÓMO SE LEE</a:t>
            </a:r>
            <a:endParaRPr lang="es-MX" sz="1725" noProof="0" dirty="0"/>
          </a:p>
        </p:txBody>
      </p:sp>
      <p:sp>
        <p:nvSpPr>
          <p:cNvPr id="179" name="Text 177"/>
          <p:cNvSpPr/>
          <p:nvPr/>
        </p:nvSpPr>
        <p:spPr>
          <a:xfrm>
            <a:off x="3381821" y="8382000"/>
            <a:ext cx="12378839" cy="4109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811"/>
              </a:lnSpc>
              <a:buNone/>
            </a:pPr>
            <a:r>
              <a:rPr lang="es-MX" sz="2175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Consumes </a:t>
            </a:r>
            <a:r>
              <a:rPr lang="es-MX" sz="2175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$1000 </a:t>
            </a:r>
            <a:r>
              <a:rPr lang="es-MX" sz="2175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 un negocio </a:t>
            </a:r>
            <a:r>
              <a:rPr lang="es-MX" sz="2175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C3 </a:t>
            </a:r>
            <a:r>
              <a:rPr lang="es-MX" sz="2175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→ te regresan </a:t>
            </a:r>
            <a:r>
              <a:rPr lang="es-MX" sz="2175" b="1" noProof="0" dirty="0">
                <a:solidFill>
                  <a:srgbClr val="A8FF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$200 </a:t>
            </a:r>
            <a:r>
              <a:rPr lang="es-MX" sz="2175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(20%), y quien te invitó gana </a:t>
            </a:r>
            <a:r>
              <a:rPr lang="es-MX" sz="2175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$20 </a:t>
            </a:r>
            <a:r>
              <a:rPr lang="es-MX" sz="2175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(2%).</a:t>
            </a:r>
            <a:endParaRPr lang="es-MX" sz="2175" noProof="0" dirty="0"/>
          </a:p>
        </p:txBody>
      </p:sp>
      <p:sp>
        <p:nvSpPr>
          <p:cNvPr id="180" name="Text 178"/>
          <p:cNvSpPr/>
          <p:nvPr/>
        </p:nvSpPr>
        <p:spPr>
          <a:xfrm>
            <a:off x="838200" y="95535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181" name="Text 179"/>
          <p:cNvSpPr/>
          <p:nvPr/>
        </p:nvSpPr>
        <p:spPr>
          <a:xfrm>
            <a:off x="17159585" y="9553575"/>
            <a:ext cx="36641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8A9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08</a:t>
            </a:r>
            <a:endParaRPr lang="es-MX" sz="15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414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09803">
                  <a:alpha val="20000"/>
                </a:srgbClr>
              </a:gs>
              <a:gs pos="60000">
                <a:srgbClr val="009803">
                  <a:alpha val="0"/>
                </a:srgbClr>
              </a:gs>
            </a:gsLst>
            <a:path path="circle">
              <a:fillToRect l="15000" t="90000" r="85000" b="10000"/>
            </a:path>
          </a:gra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3" name="Shape 1"/>
          <p:cNvSpPr/>
          <p:nvPr/>
        </p:nvSpPr>
        <p:spPr>
          <a:xfrm>
            <a:off x="990600" y="914400"/>
            <a:ext cx="533400" cy="38100"/>
          </a:xfrm>
          <a:prstGeom prst="rect">
            <a:avLst/>
          </a:prstGeom>
          <a:solidFill>
            <a:srgbClr val="00D11B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4" name="Text 2"/>
          <p:cNvSpPr/>
          <p:nvPr/>
        </p:nvSpPr>
        <p:spPr>
          <a:xfrm>
            <a:off x="1695450" y="800100"/>
            <a:ext cx="38411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s-MX" sz="1650" b="1" kern="0" spc="363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08 — REGLAS DEL JUEGO</a:t>
            </a:r>
            <a:endParaRPr lang="es-MX" sz="1650" noProof="0" dirty="0"/>
          </a:p>
        </p:txBody>
      </p:sp>
      <p:sp>
        <p:nvSpPr>
          <p:cNvPr id="5" name="Text 3"/>
          <p:cNvSpPr/>
          <p:nvPr/>
        </p:nvSpPr>
        <p:spPr>
          <a:xfrm>
            <a:off x="990600" y="1428750"/>
            <a:ext cx="1793748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792"/>
              </a:lnSpc>
              <a:buNone/>
            </a:pPr>
            <a:r>
              <a:rPr lang="es-MX" sz="6000" b="1" kern="0" spc="-18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Condiciones importantes</a:t>
            </a:r>
            <a:endParaRPr lang="es-MX" sz="6000" noProof="0" dirty="0"/>
          </a:p>
        </p:txBody>
      </p:sp>
      <p:sp>
        <p:nvSpPr>
          <p:cNvPr id="6" name="Shape 4"/>
          <p:cNvSpPr/>
          <p:nvPr/>
        </p:nvSpPr>
        <p:spPr>
          <a:xfrm>
            <a:off x="990600" y="3542407"/>
            <a:ext cx="8010525" cy="1546622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7" name="Text 5"/>
          <p:cNvSpPr/>
          <p:nvPr/>
        </p:nvSpPr>
        <p:spPr>
          <a:xfrm>
            <a:off x="1371600" y="3904357"/>
            <a:ext cx="425053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4884"/>
              </a:lnSpc>
              <a:buNone/>
            </a:pPr>
            <a:r>
              <a:rPr lang="es-MX" sz="2550" b="1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01</a:t>
            </a:r>
            <a:endParaRPr lang="es-MX" sz="2550" noProof="0" dirty="0"/>
          </a:p>
        </p:txBody>
      </p:sp>
      <p:sp>
        <p:nvSpPr>
          <p:cNvPr id="8" name="Text 6"/>
          <p:cNvSpPr/>
          <p:nvPr/>
        </p:nvSpPr>
        <p:spPr>
          <a:xfrm>
            <a:off x="2006203" y="3904357"/>
            <a:ext cx="6812340" cy="860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Consumir mínimo el </a:t>
            </a:r>
            <a:r>
              <a:rPr lang="es-MX" sz="240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20% </a:t>
            </a: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 lo cobrado en el mes inmediato anterior.</a:t>
            </a:r>
            <a:endParaRPr lang="es-MX" sz="2400" noProof="0" dirty="0"/>
          </a:p>
        </p:txBody>
      </p:sp>
      <p:sp>
        <p:nvSpPr>
          <p:cNvPr id="9" name="Shape 7"/>
          <p:cNvSpPr/>
          <p:nvPr/>
        </p:nvSpPr>
        <p:spPr>
          <a:xfrm>
            <a:off x="9286875" y="3542407"/>
            <a:ext cx="8010525" cy="1546622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0" name="Text 8"/>
          <p:cNvSpPr/>
          <p:nvPr/>
        </p:nvSpPr>
        <p:spPr>
          <a:xfrm>
            <a:off x="9667875" y="3904357"/>
            <a:ext cx="485329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4884"/>
              </a:lnSpc>
              <a:buNone/>
            </a:pPr>
            <a:r>
              <a:rPr lang="es-MX" sz="2550" b="1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</a:t>
            </a:r>
            <a:endParaRPr lang="es-MX" sz="2550" noProof="0" dirty="0"/>
          </a:p>
        </p:txBody>
      </p:sp>
      <p:sp>
        <p:nvSpPr>
          <p:cNvPr id="11" name="Text 9"/>
          <p:cNvSpPr/>
          <p:nvPr/>
        </p:nvSpPr>
        <p:spPr>
          <a:xfrm>
            <a:off x="10362754" y="3904357"/>
            <a:ext cx="6750256" cy="860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Todas las comisiones se calculan en puntos: </a:t>
            </a:r>
            <a:r>
              <a:rPr lang="es-MX" sz="240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 punto = 1 peso </a:t>
            </a: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</a:t>
            </a:r>
            <a:endParaRPr lang="es-MX" sz="2400" noProof="0" dirty="0"/>
          </a:p>
        </p:txBody>
      </p:sp>
      <p:sp>
        <p:nvSpPr>
          <p:cNvPr id="12" name="Shape 10"/>
          <p:cNvSpPr/>
          <p:nvPr/>
        </p:nvSpPr>
        <p:spPr>
          <a:xfrm>
            <a:off x="990600" y="5374779"/>
            <a:ext cx="8010525" cy="1546622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3" name="Text 11"/>
          <p:cNvSpPr/>
          <p:nvPr/>
        </p:nvSpPr>
        <p:spPr>
          <a:xfrm>
            <a:off x="1371600" y="5736729"/>
            <a:ext cx="482352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4884"/>
              </a:lnSpc>
              <a:buNone/>
            </a:pPr>
            <a:r>
              <a:rPr lang="es-MX" sz="2550" b="1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03</a:t>
            </a:r>
            <a:endParaRPr lang="es-MX" sz="2550" noProof="0" dirty="0"/>
          </a:p>
        </p:txBody>
      </p:sp>
      <p:sp>
        <p:nvSpPr>
          <p:cNvPr id="14" name="Text 12"/>
          <p:cNvSpPr/>
          <p:nvPr/>
        </p:nvSpPr>
        <p:spPr>
          <a:xfrm>
            <a:off x="2063502" y="5736729"/>
            <a:ext cx="6738015" cy="449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 partir de </a:t>
            </a:r>
            <a:r>
              <a:rPr lang="es-MX" sz="240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500 puntos </a:t>
            </a: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 convierten a pesos.</a:t>
            </a:r>
            <a:endParaRPr lang="es-MX" sz="2400" noProof="0" dirty="0"/>
          </a:p>
        </p:txBody>
      </p:sp>
      <p:sp>
        <p:nvSpPr>
          <p:cNvPr id="15" name="Shape 13"/>
          <p:cNvSpPr/>
          <p:nvPr/>
        </p:nvSpPr>
        <p:spPr>
          <a:xfrm>
            <a:off x="9286875" y="5374779"/>
            <a:ext cx="8010525" cy="1546622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6" name="Text 14"/>
          <p:cNvSpPr/>
          <p:nvPr/>
        </p:nvSpPr>
        <p:spPr>
          <a:xfrm>
            <a:off x="9667875" y="5736729"/>
            <a:ext cx="495300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4884"/>
              </a:lnSpc>
              <a:buNone/>
            </a:pPr>
            <a:r>
              <a:rPr lang="es-MX" sz="2550" b="1" noProof="0" dirty="0">
                <a:solidFill>
                  <a:srgbClr val="00D11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04</a:t>
            </a:r>
            <a:endParaRPr lang="es-MX" sz="2550" noProof="0" dirty="0"/>
          </a:p>
        </p:txBody>
      </p:sp>
      <p:sp>
        <p:nvSpPr>
          <p:cNvPr id="17" name="Text 15"/>
          <p:cNvSpPr/>
          <p:nvPr/>
        </p:nvSpPr>
        <p:spPr>
          <a:xfrm>
            <a:off x="10372725" y="5736729"/>
            <a:ext cx="6739985" cy="860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 estas comisiones se les descontará el </a:t>
            </a:r>
            <a:r>
              <a:rPr lang="es-MX" sz="2400" b="1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IVA </a:t>
            </a:r>
            <a:r>
              <a:rPr lang="es-MX" sz="2400" noProof="0" dirty="0">
                <a:solidFill>
                  <a:srgbClr val="F2F7F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correspondiente.</a:t>
            </a:r>
            <a:endParaRPr lang="es-MX" sz="2400" noProof="0" dirty="0"/>
          </a:p>
        </p:txBody>
      </p:sp>
      <p:sp>
        <p:nvSpPr>
          <p:cNvPr id="18" name="Shape 16"/>
          <p:cNvSpPr/>
          <p:nvPr/>
        </p:nvSpPr>
        <p:spPr>
          <a:xfrm>
            <a:off x="990600" y="8219777"/>
            <a:ext cx="57150" cy="838498"/>
          </a:xfrm>
          <a:prstGeom prst="rect">
            <a:avLst/>
          </a:prstGeom>
          <a:solidFill>
            <a:srgbClr val="A8FF00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9" name="Text 17"/>
          <p:cNvSpPr/>
          <p:nvPr/>
        </p:nvSpPr>
        <p:spPr>
          <a:xfrm>
            <a:off x="1390650" y="8219777"/>
            <a:ext cx="13735050" cy="8765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872"/>
              </a:lnSpc>
              <a:buNone/>
            </a:pPr>
            <a:r>
              <a:rPr lang="es-MX" sz="2325" noProof="0" dirty="0">
                <a:solidFill>
                  <a:srgbClr val="D6E4D8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El plan de comisiones de LIMAS está diseñado para incentivar tanto el consumo como la expansión de la red, creando un círculo virtuoso que beneficia a todos los participantes del ecosistema.</a:t>
            </a:r>
            <a:endParaRPr lang="es-MX" sz="2325" noProof="0" dirty="0"/>
          </a:p>
        </p:txBody>
      </p:sp>
      <p:sp>
        <p:nvSpPr>
          <p:cNvPr id="20" name="Text 18"/>
          <p:cNvSpPr/>
          <p:nvPr/>
        </p:nvSpPr>
        <p:spPr>
          <a:xfrm>
            <a:off x="990600" y="9439275"/>
            <a:ext cx="19258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LIMAS.COM.MX</a:t>
            </a:r>
            <a:endParaRPr lang="es-MX" sz="1500" noProof="0" dirty="0"/>
          </a:p>
        </p:txBody>
      </p:sp>
      <p:sp>
        <p:nvSpPr>
          <p:cNvPr id="21" name="Text 19"/>
          <p:cNvSpPr/>
          <p:nvPr/>
        </p:nvSpPr>
        <p:spPr>
          <a:xfrm>
            <a:off x="17004506" y="9439275"/>
            <a:ext cx="36909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s-MX" sz="1500" kern="0" spc="240" noProof="0" dirty="0">
                <a:solidFill>
                  <a:srgbClr val="6E8A75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09</a:t>
            </a:r>
            <a:endParaRPr lang="es-MX" sz="150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1476</Words>
  <Application>Microsoft Office PowerPoint</Application>
  <PresentationFormat>Personalizado</PresentationFormat>
  <Paragraphs>306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Outfit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Maximo Soto</cp:lastModifiedBy>
  <cp:revision>2</cp:revision>
  <dcterms:created xsi:type="dcterms:W3CDTF">2026-08-01T19:44:48Z</dcterms:created>
  <dcterms:modified xsi:type="dcterms:W3CDTF">2026-08-02T03:37:45Z</dcterms:modified>
</cp:coreProperties>
</file>